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7" r:id="rId2"/>
    <p:sldId id="474" r:id="rId3"/>
    <p:sldId id="473" r:id="rId4"/>
    <p:sldId id="264" r:id="rId5"/>
    <p:sldId id="478" r:id="rId6"/>
    <p:sldId id="501" r:id="rId7"/>
    <p:sldId id="502" r:id="rId8"/>
    <p:sldId id="503" r:id="rId9"/>
    <p:sldId id="509" r:id="rId10"/>
    <p:sldId id="510" r:id="rId11"/>
    <p:sldId id="504" r:id="rId12"/>
    <p:sldId id="508" r:id="rId13"/>
    <p:sldId id="487" r:id="rId14"/>
    <p:sldId id="475" r:id="rId15"/>
    <p:sldId id="480" r:id="rId16"/>
    <p:sldId id="477" r:id="rId17"/>
    <p:sldId id="483" r:id="rId18"/>
    <p:sldId id="484" r:id="rId19"/>
    <p:sldId id="485" r:id="rId20"/>
    <p:sldId id="488" r:id="rId21"/>
    <p:sldId id="491" r:id="rId22"/>
    <p:sldId id="489" r:id="rId23"/>
    <p:sldId id="490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476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E76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55E00-0572-4AEF-82CA-4E4EE2110124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6A2D3-7735-4368-BC4D-C49539951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2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54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715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178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15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6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667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131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070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729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97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70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468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204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43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461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91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229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91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367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15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759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89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55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499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725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99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644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203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72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6510"/>
            <a:ext cx="6146800" cy="6874510"/>
          </a:xfrm>
          <a:prstGeom prst="rect">
            <a:avLst/>
          </a:prstGeom>
          <a:solidFill>
            <a:srgbClr val="31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旧字形 Normal" panose="020B0400000000000000" pitchFamily="34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46800" y="2053882"/>
            <a:ext cx="586476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7200" b="1" dirty="0">
                <a:ln w="11430"/>
                <a:solidFill>
                  <a:srgbClr val="E76F5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晋升职务</a:t>
            </a:r>
            <a:r>
              <a:rPr lang="zh-CN" sz="7200" b="1" dirty="0">
                <a:ln w="11430"/>
                <a:solidFill>
                  <a:srgbClr val="E76F5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答辩</a:t>
            </a:r>
            <a:endParaRPr lang="zh-CN" altLang="en-US" sz="7200" b="1" dirty="0">
              <a:ln w="11430"/>
              <a:solidFill>
                <a:srgbClr val="E76F53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3945" y="527050"/>
            <a:ext cx="281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bg1"/>
                </a:solidFill>
                <a:ea typeface="思源黑体旧字形 Normal" panose="020B0400000000000000" pitchFamily="34" charset="-128"/>
                <a:cs typeface="宋体" panose="02010600030101010101" pitchFamily="2" charset="-122"/>
                <a:sym typeface="Calibri" panose="020F0502020204030204" charset="0"/>
              </a:rPr>
              <a:t>.......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50790" y="4119880"/>
            <a:ext cx="6831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E76F53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印品粗朗体" panose="02000000000000000000" charset="-122"/>
                <a:sym typeface="+mn-ea"/>
              </a:rPr>
              <a:t>汇报人：</a:t>
            </a:r>
            <a:r>
              <a:rPr lang="zh-CN" altLang="en-US" sz="2400" dirty="0">
                <a:solidFill>
                  <a:srgbClr val="E76F53"/>
                </a:solidFill>
                <a:latin typeface="黑体" panose="02010609060101010101" pitchFamily="49" charset="-122"/>
                <a:ea typeface="思源黑体旧字形 Normal" panose="020B0400000000000000" pitchFamily="34" charset="-128"/>
                <a:cs typeface="印品粗朗体" panose="02000000000000000000" charset="-122"/>
                <a:sym typeface="+mn-ea"/>
              </a:rPr>
              <a:t>马小龙</a:t>
            </a:r>
            <a:r>
              <a:rPr lang="zh-CN" altLang="en-US" sz="2400" dirty="0">
                <a:solidFill>
                  <a:srgbClr val="E76F53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印品粗朗体" panose="02000000000000000000" charset="-122"/>
                <a:sym typeface="+mn-ea"/>
              </a:rPr>
              <a:t>  汇报时间：</a:t>
            </a:r>
            <a:r>
              <a:rPr lang="en-US" altLang="zh-CN" sz="2400" dirty="0">
                <a:solidFill>
                  <a:srgbClr val="E76F53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印品粗朗体" panose="02000000000000000000" charset="-122"/>
                <a:sym typeface="+mn-ea"/>
              </a:rPr>
              <a:t>2019-12-25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96070" y="5644515"/>
            <a:ext cx="281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solidFill>
                  <a:srgbClr val="31354A"/>
                </a:solidFill>
                <a:ea typeface="思源黑体旧字形 Normal" panose="020B0400000000000000" pitchFamily="34" charset="-128"/>
                <a:cs typeface="宋体" panose="02010600030101010101" pitchFamily="2" charset="-122"/>
                <a:sym typeface="Calibri" panose="020F0502020204030204" charset="0"/>
              </a:rPr>
              <a:t>.......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40780" y="-540385"/>
            <a:ext cx="281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7200" dirty="0">
                <a:solidFill>
                  <a:srgbClr val="31354A"/>
                </a:solidFill>
                <a:ea typeface="思源黑体旧字形 Normal" panose="020B0400000000000000" pitchFamily="34" charset="-128"/>
                <a:cs typeface="宋体" panose="02010600030101010101" pitchFamily="2" charset="-122"/>
                <a:sym typeface="Calibri" panose="020F0502020204030204" charset="0"/>
              </a:rPr>
              <a:t>.......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3CB2946-00B1-406A-860D-7A3924ECD6C8}"/>
              </a:ext>
            </a:extLst>
          </p:cNvPr>
          <p:cNvCxnSpPr>
            <a:cxnSpLocks/>
          </p:cNvCxnSpPr>
          <p:nvPr/>
        </p:nvCxnSpPr>
        <p:spPr>
          <a:xfrm flipV="1">
            <a:off x="4715435" y="1599453"/>
            <a:ext cx="0" cy="645459"/>
          </a:xfrm>
          <a:prstGeom prst="line">
            <a:avLst/>
          </a:prstGeom>
          <a:ln w="12700">
            <a:solidFill>
              <a:srgbClr val="E76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A4319FA-52F6-4F18-B98F-B930DBA42842}"/>
              </a:ext>
            </a:extLst>
          </p:cNvPr>
          <p:cNvCxnSpPr>
            <a:cxnSpLocks/>
          </p:cNvCxnSpPr>
          <p:nvPr/>
        </p:nvCxnSpPr>
        <p:spPr>
          <a:xfrm flipV="1">
            <a:off x="4715435" y="1599454"/>
            <a:ext cx="6532245" cy="1"/>
          </a:xfrm>
          <a:prstGeom prst="line">
            <a:avLst/>
          </a:prstGeom>
          <a:ln w="12700">
            <a:solidFill>
              <a:srgbClr val="E76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4BAF604-B9AA-4B63-A2E8-862B552360ED}"/>
              </a:ext>
            </a:extLst>
          </p:cNvPr>
          <p:cNvCxnSpPr>
            <a:cxnSpLocks/>
          </p:cNvCxnSpPr>
          <p:nvPr/>
        </p:nvCxnSpPr>
        <p:spPr>
          <a:xfrm flipV="1">
            <a:off x="4715435" y="4350069"/>
            <a:ext cx="1525345" cy="1"/>
          </a:xfrm>
          <a:prstGeom prst="line">
            <a:avLst/>
          </a:prstGeom>
          <a:ln w="12700">
            <a:solidFill>
              <a:srgbClr val="E76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C:\Users\meng\Desktop\5c8a2c615c3ca.jpg5c8a2c615c3ca"/>
          <p:cNvPicPr>
            <a:picLocks noChangeAspect="1"/>
          </p:cNvPicPr>
          <p:nvPr/>
        </p:nvPicPr>
        <p:blipFill>
          <a:blip r:embed="rId2"/>
          <a:srcRect l="8878" r="11675"/>
          <a:stretch>
            <a:fillRect/>
          </a:stretch>
        </p:blipFill>
        <p:spPr>
          <a:xfrm>
            <a:off x="1042670" y="2317750"/>
            <a:ext cx="3851910" cy="22618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71686" y="1946160"/>
            <a:ext cx="3393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0" dirty="0">
                <a:ln w="11430"/>
                <a:solidFill>
                  <a:srgbClr val="E76F5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+mn-ea"/>
              </a:rPr>
              <a:t>GRADUATION</a:t>
            </a:r>
            <a:endParaRPr lang="zh-CN" altLang="en-US" sz="4000" b="1" cap="none" spc="0" dirty="0">
              <a:ln w="11430"/>
              <a:solidFill>
                <a:srgbClr val="E76F53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ea typeface="思源黑体旧字形 Normal" panose="020B0400000000000000" pitchFamily="34" charset="-128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50203BD-6D65-49A4-B99A-466C1A90F242}"/>
              </a:ext>
            </a:extLst>
          </p:cNvPr>
          <p:cNvCxnSpPr>
            <a:cxnSpLocks/>
          </p:cNvCxnSpPr>
          <p:nvPr/>
        </p:nvCxnSpPr>
        <p:spPr>
          <a:xfrm flipV="1">
            <a:off x="11247680" y="1599454"/>
            <a:ext cx="0" cy="346706"/>
          </a:xfrm>
          <a:prstGeom prst="line">
            <a:avLst/>
          </a:prstGeom>
          <a:ln w="12700">
            <a:solidFill>
              <a:srgbClr val="E76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7" grpId="0"/>
      <p:bldP spid="25" grpId="0"/>
      <p:bldP spid="10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rPr>
              <a:t>Opstore</a:t>
            </a:r>
            <a:r>
              <a:rPr lang="zh-CN" altLang="en-US" sz="3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rPr>
              <a:t>系统</a:t>
            </a:r>
            <a:endParaRPr lang="zh-CN" altLang="en-US" sz="3200" b="1" dirty="0">
              <a:ln w="6350">
                <a:noFill/>
              </a:ln>
              <a:solidFill>
                <a:srgbClr val="3D3D3D"/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</p:txBody>
      </p:sp>
      <p:grpSp>
        <p:nvGrpSpPr>
          <p:cNvPr id="40" name="íśḷïdé">
            <a:extLst>
              <a:ext uri="{FF2B5EF4-FFF2-40B4-BE49-F238E27FC236}">
                <a16:creationId xmlns:a16="http://schemas.microsoft.com/office/drawing/2014/main" id="{1D347590-E665-4153-8C06-3409F785AC52}"/>
              </a:ext>
            </a:extLst>
          </p:cNvPr>
          <p:cNvGrpSpPr/>
          <p:nvPr/>
        </p:nvGrpSpPr>
        <p:grpSpPr>
          <a:xfrm>
            <a:off x="4411374" y="2382572"/>
            <a:ext cx="3369251" cy="3280143"/>
            <a:chOff x="4055430" y="1554128"/>
            <a:chExt cx="4282094" cy="4168845"/>
          </a:xfrm>
        </p:grpSpPr>
        <p:grpSp>
          <p:nvGrpSpPr>
            <p:cNvPr id="41" name="iṩḷîḓé">
              <a:extLst>
                <a:ext uri="{FF2B5EF4-FFF2-40B4-BE49-F238E27FC236}">
                  <a16:creationId xmlns:a16="http://schemas.microsoft.com/office/drawing/2014/main" id="{8937A3A5-7A2A-4257-B4D1-1E6AD78D875C}"/>
                </a:ext>
              </a:extLst>
            </p:cNvPr>
            <p:cNvGrpSpPr/>
            <p:nvPr/>
          </p:nvGrpSpPr>
          <p:grpSpPr>
            <a:xfrm>
              <a:off x="4055430" y="1554128"/>
              <a:ext cx="2049234" cy="2247213"/>
              <a:chOff x="4055430" y="1554128"/>
              <a:chExt cx="2049234" cy="2247213"/>
            </a:xfrm>
          </p:grpSpPr>
          <p:sp>
            <p:nvSpPr>
              <p:cNvPr id="76" name="íṡlíďè">
                <a:extLst>
                  <a:ext uri="{FF2B5EF4-FFF2-40B4-BE49-F238E27FC236}">
                    <a16:creationId xmlns:a16="http://schemas.microsoft.com/office/drawing/2014/main" id="{AA999BA9-FAAE-428E-8D70-223F15D0703C}"/>
                  </a:ext>
                </a:extLst>
              </p:cNvPr>
              <p:cNvSpPr/>
              <p:nvPr/>
            </p:nvSpPr>
            <p:spPr>
              <a:xfrm>
                <a:off x="4055430" y="1554128"/>
                <a:ext cx="1910851" cy="2247213"/>
              </a:xfrm>
              <a:custGeom>
                <a:avLst/>
                <a:gdLst>
                  <a:gd name="connsiteX0" fmla="*/ 791776 w 3331708"/>
                  <a:gd name="connsiteY0" fmla="*/ 0 h 3918181"/>
                  <a:gd name="connsiteX1" fmla="*/ 1657038 w 3331708"/>
                  <a:gd name="connsiteY1" fmla="*/ 347417 h 3918181"/>
                  <a:gd name="connsiteX2" fmla="*/ 2836328 w 3331708"/>
                  <a:gd name="connsiteY2" fmla="*/ 470380 h 3918181"/>
                  <a:gd name="connsiteX3" fmla="*/ 2765076 w 3331708"/>
                  <a:gd name="connsiteY3" fmla="*/ 793937 h 3918181"/>
                  <a:gd name="connsiteX4" fmla="*/ 2748910 w 3331708"/>
                  <a:gd name="connsiteY4" fmla="*/ 796151 h 3918181"/>
                  <a:gd name="connsiteX5" fmla="*/ 2446939 w 3331708"/>
                  <a:gd name="connsiteY5" fmla="*/ 925100 h 3918181"/>
                  <a:gd name="connsiteX6" fmla="*/ 3331708 w 3331708"/>
                  <a:gd name="connsiteY6" fmla="*/ 3010780 h 3918181"/>
                  <a:gd name="connsiteX7" fmla="*/ 1206774 w 3331708"/>
                  <a:gd name="connsiteY7" fmla="*/ 3918181 h 3918181"/>
                  <a:gd name="connsiteX8" fmla="*/ 314437 w 3331708"/>
                  <a:gd name="connsiteY8" fmla="*/ 1837689 h 3918181"/>
                  <a:gd name="connsiteX9" fmla="*/ 0 w 3331708"/>
                  <a:gd name="connsiteY9" fmla="*/ 1971962 h 3918181"/>
                  <a:gd name="connsiteX10" fmla="*/ 14734 w 3331708"/>
                  <a:gd name="connsiteY10" fmla="*/ 1935268 h 3918181"/>
                  <a:gd name="connsiteX11" fmla="*/ 78730 w 3331708"/>
                  <a:gd name="connsiteY11" fmla="*/ 1646908 h 3918181"/>
                  <a:gd name="connsiteX12" fmla="*/ 145006 w 3331708"/>
                  <a:gd name="connsiteY12" fmla="*/ 1610817 h 391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31708" h="3918181">
                    <a:moveTo>
                      <a:pt x="791776" y="0"/>
                    </a:moveTo>
                    <a:lnTo>
                      <a:pt x="1657038" y="347417"/>
                    </a:lnTo>
                    <a:lnTo>
                      <a:pt x="2836328" y="470380"/>
                    </a:lnTo>
                    <a:cubicBezTo>
                      <a:pt x="2809347" y="575912"/>
                      <a:pt x="2792057" y="688405"/>
                      <a:pt x="2765076" y="793937"/>
                    </a:cubicBezTo>
                    <a:lnTo>
                      <a:pt x="2748910" y="796151"/>
                    </a:lnTo>
                    <a:lnTo>
                      <a:pt x="2446939" y="925100"/>
                    </a:lnTo>
                    <a:lnTo>
                      <a:pt x="3331708" y="3010780"/>
                    </a:lnTo>
                    <a:lnTo>
                      <a:pt x="1206774" y="3918181"/>
                    </a:lnTo>
                    <a:lnTo>
                      <a:pt x="314437" y="1837689"/>
                    </a:lnTo>
                    <a:lnTo>
                      <a:pt x="0" y="1971962"/>
                    </a:lnTo>
                    <a:lnTo>
                      <a:pt x="14734" y="1935268"/>
                    </a:lnTo>
                    <a:lnTo>
                      <a:pt x="78730" y="1646908"/>
                    </a:lnTo>
                    <a:lnTo>
                      <a:pt x="145006" y="1610817"/>
                    </a:lnTo>
                    <a:close/>
                  </a:path>
                </a:pathLst>
              </a:custGeom>
              <a:solidFill>
                <a:srgbClr val="D8F0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/>
              </a:p>
            </p:txBody>
          </p:sp>
          <p:sp>
            <p:nvSpPr>
              <p:cNvPr id="77" name="îṧľiďe">
                <a:extLst>
                  <a:ext uri="{FF2B5EF4-FFF2-40B4-BE49-F238E27FC236}">
                    <a16:creationId xmlns:a16="http://schemas.microsoft.com/office/drawing/2014/main" id="{7D28146E-9476-4CDB-90C5-5EAD77697AC4}"/>
                  </a:ext>
                </a:extLst>
              </p:cNvPr>
              <p:cNvSpPr/>
              <p:nvPr/>
            </p:nvSpPr>
            <p:spPr bwMode="auto">
              <a:xfrm rot="1312577" flipH="1">
                <a:off x="4109416" y="1669128"/>
                <a:ext cx="1995248" cy="1996708"/>
              </a:xfrm>
              <a:custGeom>
                <a:avLst/>
                <a:gdLst>
                  <a:gd name="T0" fmla="*/ 1367 w 1367"/>
                  <a:gd name="T1" fmla="*/ 0 h 1368"/>
                  <a:gd name="T2" fmla="*/ 533 w 1367"/>
                  <a:gd name="T3" fmla="*/ 0 h 1368"/>
                  <a:gd name="T4" fmla="*/ 628 w 1367"/>
                  <a:gd name="T5" fmla="*/ 95 h 1368"/>
                  <a:gd name="T6" fmla="*/ 0 w 1367"/>
                  <a:gd name="T7" fmla="*/ 726 h 1368"/>
                  <a:gd name="T8" fmla="*/ 642 w 1367"/>
                  <a:gd name="T9" fmla="*/ 1368 h 1368"/>
                  <a:gd name="T10" fmla="*/ 1272 w 1367"/>
                  <a:gd name="T11" fmla="*/ 740 h 1368"/>
                  <a:gd name="T12" fmla="*/ 1367 w 1367"/>
                  <a:gd name="T13" fmla="*/ 835 h 1368"/>
                  <a:gd name="T14" fmla="*/ 1367 w 1367"/>
                  <a:gd name="T15" fmla="*/ 0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7" h="1368">
                    <a:moveTo>
                      <a:pt x="1367" y="0"/>
                    </a:moveTo>
                    <a:lnTo>
                      <a:pt x="533" y="0"/>
                    </a:lnTo>
                    <a:lnTo>
                      <a:pt x="628" y="95"/>
                    </a:lnTo>
                    <a:lnTo>
                      <a:pt x="0" y="726"/>
                    </a:lnTo>
                    <a:lnTo>
                      <a:pt x="642" y="1368"/>
                    </a:lnTo>
                    <a:lnTo>
                      <a:pt x="1272" y="740"/>
                    </a:lnTo>
                    <a:lnTo>
                      <a:pt x="1367" y="835"/>
                    </a:lnTo>
                    <a:lnTo>
                      <a:pt x="1367" y="0"/>
                    </a:lnTo>
                    <a:close/>
                  </a:path>
                </a:pathLst>
              </a:custGeom>
              <a:solidFill>
                <a:srgbClr val="E76F53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旧字形 Normal" panose="020B0400000000000000" pitchFamily="34" charset="-128"/>
                </a:endParaRPr>
              </a:p>
            </p:txBody>
          </p:sp>
        </p:grpSp>
        <p:grpSp>
          <p:nvGrpSpPr>
            <p:cNvPr id="46" name="íṧḻïdè">
              <a:extLst>
                <a:ext uri="{FF2B5EF4-FFF2-40B4-BE49-F238E27FC236}">
                  <a16:creationId xmlns:a16="http://schemas.microsoft.com/office/drawing/2014/main" id="{FFA54AF0-74F5-4525-A924-14AA3B74F9D5}"/>
                </a:ext>
              </a:extLst>
            </p:cNvPr>
            <p:cNvGrpSpPr/>
            <p:nvPr/>
          </p:nvGrpSpPr>
          <p:grpSpPr>
            <a:xfrm>
              <a:off x="4722864" y="3029000"/>
              <a:ext cx="1877022" cy="1995128"/>
              <a:chOff x="4722864" y="3029000"/>
              <a:chExt cx="1877022" cy="1995128"/>
            </a:xfrm>
          </p:grpSpPr>
          <p:sp>
            <p:nvSpPr>
              <p:cNvPr id="65" name="isḷîḓè">
                <a:extLst>
                  <a:ext uri="{FF2B5EF4-FFF2-40B4-BE49-F238E27FC236}">
                    <a16:creationId xmlns:a16="http://schemas.microsoft.com/office/drawing/2014/main" id="{E4C5334C-1602-41F3-8275-00F413809E58}"/>
                  </a:ext>
                </a:extLst>
              </p:cNvPr>
              <p:cNvSpPr/>
              <p:nvPr/>
            </p:nvSpPr>
            <p:spPr>
              <a:xfrm>
                <a:off x="4747557" y="3280916"/>
                <a:ext cx="1787361" cy="1743212"/>
              </a:xfrm>
              <a:custGeom>
                <a:avLst/>
                <a:gdLst>
                  <a:gd name="connsiteX0" fmla="*/ 2124934 w 3116395"/>
                  <a:gd name="connsiteY0" fmla="*/ 0 h 3039420"/>
                  <a:gd name="connsiteX1" fmla="*/ 2851766 w 3116395"/>
                  <a:gd name="connsiteY1" fmla="*/ 1694779 h 3039420"/>
                  <a:gd name="connsiteX2" fmla="*/ 2916553 w 3116395"/>
                  <a:gd name="connsiteY2" fmla="*/ 1696356 h 3039420"/>
                  <a:gd name="connsiteX3" fmla="*/ 3115669 w 3116395"/>
                  <a:gd name="connsiteY3" fmla="*/ 1806558 h 3039420"/>
                  <a:gd name="connsiteX4" fmla="*/ 3036985 w 3116395"/>
                  <a:gd name="connsiteY4" fmla="*/ 2129577 h 3039420"/>
                  <a:gd name="connsiteX5" fmla="*/ 3035720 w 3116395"/>
                  <a:gd name="connsiteY5" fmla="*/ 2127403 h 3039420"/>
                  <a:gd name="connsiteX6" fmla="*/ 904556 w 3116395"/>
                  <a:gd name="connsiteY6" fmla="*/ 3039420 h 3039420"/>
                  <a:gd name="connsiteX7" fmla="*/ 0 w 3116395"/>
                  <a:gd name="connsiteY7" fmla="*/ 907401 h 3039420"/>
                  <a:gd name="connsiteX8" fmla="*/ 3504 w 3116395"/>
                  <a:gd name="connsiteY8" fmla="*/ 905905 h 3039420"/>
                  <a:gd name="connsiteX9" fmla="*/ 2011 w 3116395"/>
                  <a:gd name="connsiteY9" fmla="*/ 905199 h 3039420"/>
                  <a:gd name="connsiteX10" fmla="*/ 79581 w 3116395"/>
                  <a:gd name="connsiteY10" fmla="*/ 581660 h 3039420"/>
                  <a:gd name="connsiteX11" fmla="*/ 656468 w 3116395"/>
                  <a:gd name="connsiteY11" fmla="*/ 627072 h 3039420"/>
                  <a:gd name="connsiteX12" fmla="*/ 860565 w 3116395"/>
                  <a:gd name="connsiteY12" fmla="*/ 539917 h 3039420"/>
                  <a:gd name="connsiteX13" fmla="*/ 975302 w 3116395"/>
                  <a:gd name="connsiteY13" fmla="*/ 254160 h 3039420"/>
                  <a:gd name="connsiteX14" fmla="*/ 1261059 w 3116395"/>
                  <a:gd name="connsiteY14" fmla="*/ 368896 h 3039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16395" h="3039420">
                    <a:moveTo>
                      <a:pt x="2124934" y="0"/>
                    </a:moveTo>
                    <a:lnTo>
                      <a:pt x="2851766" y="1694779"/>
                    </a:lnTo>
                    <a:lnTo>
                      <a:pt x="2916553" y="1696356"/>
                    </a:lnTo>
                    <a:cubicBezTo>
                      <a:pt x="3035150" y="1703781"/>
                      <a:pt x="3125459" y="1728372"/>
                      <a:pt x="3115669" y="1806558"/>
                    </a:cubicBezTo>
                    <a:lnTo>
                      <a:pt x="3036985" y="2129577"/>
                    </a:lnTo>
                    <a:lnTo>
                      <a:pt x="3035720" y="2127403"/>
                    </a:lnTo>
                    <a:lnTo>
                      <a:pt x="904556" y="3039420"/>
                    </a:lnTo>
                    <a:lnTo>
                      <a:pt x="0" y="907401"/>
                    </a:lnTo>
                    <a:lnTo>
                      <a:pt x="3504" y="905905"/>
                    </a:lnTo>
                    <a:lnTo>
                      <a:pt x="2011" y="905199"/>
                    </a:lnTo>
                    <a:lnTo>
                      <a:pt x="79581" y="581660"/>
                    </a:lnTo>
                    <a:lnTo>
                      <a:pt x="656468" y="627072"/>
                    </a:lnTo>
                    <a:lnTo>
                      <a:pt x="860565" y="539917"/>
                    </a:lnTo>
                    <a:lnTo>
                      <a:pt x="975302" y="254160"/>
                    </a:lnTo>
                    <a:lnTo>
                      <a:pt x="1261059" y="36889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/>
              </a:p>
            </p:txBody>
          </p:sp>
          <p:sp>
            <p:nvSpPr>
              <p:cNvPr id="66" name="íšḷidê">
                <a:extLst>
                  <a:ext uri="{FF2B5EF4-FFF2-40B4-BE49-F238E27FC236}">
                    <a16:creationId xmlns:a16="http://schemas.microsoft.com/office/drawing/2014/main" id="{5743F4E6-037B-4BBC-ABE5-E45B5E3C8231}"/>
                  </a:ext>
                </a:extLst>
              </p:cNvPr>
              <p:cNvSpPr/>
              <p:nvPr/>
            </p:nvSpPr>
            <p:spPr bwMode="auto">
              <a:xfrm rot="1312577" flipH="1">
                <a:off x="4722864" y="3029000"/>
                <a:ext cx="1877022" cy="1878483"/>
              </a:xfrm>
              <a:custGeom>
                <a:avLst/>
                <a:gdLst>
                  <a:gd name="T0" fmla="*/ 1026 w 1286"/>
                  <a:gd name="T1" fmla="*/ 382 h 1287"/>
                  <a:gd name="T2" fmla="*/ 1026 w 1286"/>
                  <a:gd name="T3" fmla="*/ 261 h 1287"/>
                  <a:gd name="T4" fmla="*/ 905 w 1286"/>
                  <a:gd name="T5" fmla="*/ 261 h 1287"/>
                  <a:gd name="T6" fmla="*/ 644 w 1286"/>
                  <a:gd name="T7" fmla="*/ 0 h 1287"/>
                  <a:gd name="T8" fmla="*/ 0 w 1286"/>
                  <a:gd name="T9" fmla="*/ 642 h 1287"/>
                  <a:gd name="T10" fmla="*/ 644 w 1286"/>
                  <a:gd name="T11" fmla="*/ 1287 h 1287"/>
                  <a:gd name="T12" fmla="*/ 1286 w 1286"/>
                  <a:gd name="T13" fmla="*/ 642 h 1287"/>
                  <a:gd name="T14" fmla="*/ 1026 w 1286"/>
                  <a:gd name="T15" fmla="*/ 38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6" h="1287">
                    <a:moveTo>
                      <a:pt x="1026" y="382"/>
                    </a:moveTo>
                    <a:lnTo>
                      <a:pt x="1026" y="261"/>
                    </a:lnTo>
                    <a:lnTo>
                      <a:pt x="905" y="261"/>
                    </a:lnTo>
                    <a:lnTo>
                      <a:pt x="644" y="0"/>
                    </a:lnTo>
                    <a:lnTo>
                      <a:pt x="0" y="642"/>
                    </a:lnTo>
                    <a:lnTo>
                      <a:pt x="644" y="1287"/>
                    </a:lnTo>
                    <a:lnTo>
                      <a:pt x="1286" y="642"/>
                    </a:lnTo>
                    <a:lnTo>
                      <a:pt x="1026" y="38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旧字形 Normal" panose="020B0400000000000000" pitchFamily="34" charset="-128"/>
                </a:endParaRPr>
              </a:p>
            </p:txBody>
          </p:sp>
        </p:grpSp>
        <p:sp>
          <p:nvSpPr>
            <p:cNvPr id="47" name="isļiḍe">
              <a:extLst>
                <a:ext uri="{FF2B5EF4-FFF2-40B4-BE49-F238E27FC236}">
                  <a16:creationId xmlns:a16="http://schemas.microsoft.com/office/drawing/2014/main" id="{BC22D300-D17B-4F94-A505-0155C32B00EF}"/>
                </a:ext>
              </a:extLst>
            </p:cNvPr>
            <p:cNvSpPr/>
            <p:nvPr/>
          </p:nvSpPr>
          <p:spPr bwMode="auto">
            <a:xfrm rot="1312577" flipH="1">
              <a:off x="5942728" y="2507051"/>
              <a:ext cx="1875562" cy="1875562"/>
            </a:xfrm>
            <a:custGeom>
              <a:avLst/>
              <a:gdLst>
                <a:gd name="T0" fmla="*/ 1020 w 1285"/>
                <a:gd name="T1" fmla="*/ 906 h 1285"/>
                <a:gd name="T2" fmla="*/ 1285 w 1285"/>
                <a:gd name="T3" fmla="*/ 643 h 1285"/>
                <a:gd name="T4" fmla="*/ 641 w 1285"/>
                <a:gd name="T5" fmla="*/ 0 h 1285"/>
                <a:gd name="T6" fmla="*/ 0 w 1285"/>
                <a:gd name="T7" fmla="*/ 643 h 1285"/>
                <a:gd name="T8" fmla="*/ 641 w 1285"/>
                <a:gd name="T9" fmla="*/ 1285 h 1285"/>
                <a:gd name="T10" fmla="*/ 906 w 1285"/>
                <a:gd name="T11" fmla="*/ 1020 h 1285"/>
                <a:gd name="T12" fmla="*/ 1020 w 1285"/>
                <a:gd name="T13" fmla="*/ 1020 h 1285"/>
                <a:gd name="T14" fmla="*/ 1020 w 1285"/>
                <a:gd name="T15" fmla="*/ 90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5" h="1285">
                  <a:moveTo>
                    <a:pt x="1020" y="906"/>
                  </a:moveTo>
                  <a:lnTo>
                    <a:pt x="1285" y="643"/>
                  </a:lnTo>
                  <a:lnTo>
                    <a:pt x="641" y="0"/>
                  </a:lnTo>
                  <a:lnTo>
                    <a:pt x="0" y="643"/>
                  </a:lnTo>
                  <a:lnTo>
                    <a:pt x="641" y="1285"/>
                  </a:lnTo>
                  <a:lnTo>
                    <a:pt x="906" y="1020"/>
                  </a:lnTo>
                  <a:lnTo>
                    <a:pt x="1020" y="1020"/>
                  </a:lnTo>
                  <a:lnTo>
                    <a:pt x="1020" y="906"/>
                  </a:lnTo>
                  <a:close/>
                </a:path>
              </a:pathLst>
            </a:cu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ea typeface="思源黑体旧字形 Normal" panose="020B0400000000000000" pitchFamily="34" charset="-128"/>
              </a:endParaRPr>
            </a:p>
          </p:txBody>
        </p:sp>
        <p:grpSp>
          <p:nvGrpSpPr>
            <p:cNvPr id="58" name="íSḷîḋé">
              <a:extLst>
                <a:ext uri="{FF2B5EF4-FFF2-40B4-BE49-F238E27FC236}">
                  <a16:creationId xmlns:a16="http://schemas.microsoft.com/office/drawing/2014/main" id="{A6397E34-97E1-4AB0-8563-23EB12F549EB}"/>
                </a:ext>
              </a:extLst>
            </p:cNvPr>
            <p:cNvGrpSpPr/>
            <p:nvPr/>
          </p:nvGrpSpPr>
          <p:grpSpPr>
            <a:xfrm>
              <a:off x="6464881" y="3727570"/>
              <a:ext cx="1872643" cy="1995403"/>
              <a:chOff x="6464881" y="3727570"/>
              <a:chExt cx="1872643" cy="1995403"/>
            </a:xfrm>
          </p:grpSpPr>
          <p:sp>
            <p:nvSpPr>
              <p:cNvPr id="63" name="íṣļiḑé">
                <a:extLst>
                  <a:ext uri="{FF2B5EF4-FFF2-40B4-BE49-F238E27FC236}">
                    <a16:creationId xmlns:a16="http://schemas.microsoft.com/office/drawing/2014/main" id="{A6AC32DE-2C3E-41AA-9CC9-18A99CD74348}"/>
                  </a:ext>
                </a:extLst>
              </p:cNvPr>
              <p:cNvSpPr/>
              <p:nvPr/>
            </p:nvSpPr>
            <p:spPr>
              <a:xfrm>
                <a:off x="6489415" y="3979760"/>
                <a:ext cx="1782081" cy="1743213"/>
              </a:xfrm>
              <a:custGeom>
                <a:avLst/>
                <a:gdLst>
                  <a:gd name="connsiteX0" fmla="*/ 2122572 w 3029974"/>
                  <a:gd name="connsiteY0" fmla="*/ 0 h 3039420"/>
                  <a:gd name="connsiteX1" fmla="*/ 3029974 w 3029974"/>
                  <a:gd name="connsiteY1" fmla="*/ 2124934 h 3039420"/>
                  <a:gd name="connsiteX2" fmla="*/ 902195 w 3029974"/>
                  <a:gd name="connsiteY2" fmla="*/ 3039420 h 3039420"/>
                  <a:gd name="connsiteX3" fmla="*/ 0 w 3029974"/>
                  <a:gd name="connsiteY3" fmla="*/ 908349 h 3039420"/>
                  <a:gd name="connsiteX4" fmla="*/ 2604 w 3029974"/>
                  <a:gd name="connsiteY4" fmla="*/ 907237 h 3039420"/>
                  <a:gd name="connsiteX5" fmla="*/ 83330 w 3029974"/>
                  <a:gd name="connsiteY5" fmla="*/ 583328 h 3039420"/>
                  <a:gd name="connsiteX6" fmla="*/ 445911 w 3029974"/>
                  <a:gd name="connsiteY6" fmla="*/ 717934 h 3039420"/>
                  <a:gd name="connsiteX7" fmla="*/ 860565 w 3029974"/>
                  <a:gd name="connsiteY7" fmla="*/ 540866 h 3039420"/>
                  <a:gd name="connsiteX8" fmla="*/ 975302 w 3029974"/>
                  <a:gd name="connsiteY8" fmla="*/ 255108 h 3039420"/>
                  <a:gd name="connsiteX9" fmla="*/ 1261059 w 3029974"/>
                  <a:gd name="connsiteY9" fmla="*/ 369845 h 3039420"/>
                  <a:gd name="connsiteX0" fmla="*/ 2122572 w 3029974"/>
                  <a:gd name="connsiteY0" fmla="*/ 0 h 3039420"/>
                  <a:gd name="connsiteX1" fmla="*/ 2922526 w 3029974"/>
                  <a:gd name="connsiteY1" fmla="*/ 1878470 h 3039420"/>
                  <a:gd name="connsiteX2" fmla="*/ 3029974 w 3029974"/>
                  <a:gd name="connsiteY2" fmla="*/ 2124934 h 3039420"/>
                  <a:gd name="connsiteX3" fmla="*/ 902195 w 3029974"/>
                  <a:gd name="connsiteY3" fmla="*/ 3039420 h 3039420"/>
                  <a:gd name="connsiteX4" fmla="*/ 0 w 3029974"/>
                  <a:gd name="connsiteY4" fmla="*/ 908349 h 3039420"/>
                  <a:gd name="connsiteX5" fmla="*/ 2604 w 3029974"/>
                  <a:gd name="connsiteY5" fmla="*/ 907237 h 3039420"/>
                  <a:gd name="connsiteX6" fmla="*/ 83330 w 3029974"/>
                  <a:gd name="connsiteY6" fmla="*/ 583328 h 3039420"/>
                  <a:gd name="connsiteX7" fmla="*/ 445911 w 3029974"/>
                  <a:gd name="connsiteY7" fmla="*/ 717934 h 3039420"/>
                  <a:gd name="connsiteX8" fmla="*/ 860565 w 3029974"/>
                  <a:gd name="connsiteY8" fmla="*/ 540866 h 3039420"/>
                  <a:gd name="connsiteX9" fmla="*/ 975302 w 3029974"/>
                  <a:gd name="connsiteY9" fmla="*/ 255108 h 3039420"/>
                  <a:gd name="connsiteX10" fmla="*/ 1261059 w 3029974"/>
                  <a:gd name="connsiteY10" fmla="*/ 369845 h 3039420"/>
                  <a:gd name="connsiteX11" fmla="*/ 2122572 w 3029974"/>
                  <a:gd name="connsiteY11" fmla="*/ 0 h 3039420"/>
                  <a:gd name="connsiteX0" fmla="*/ 2122572 w 3100709"/>
                  <a:gd name="connsiteY0" fmla="*/ 0 h 3039420"/>
                  <a:gd name="connsiteX1" fmla="*/ 3100709 w 3100709"/>
                  <a:gd name="connsiteY1" fmla="*/ 1797477 h 3039420"/>
                  <a:gd name="connsiteX2" fmla="*/ 3029974 w 3100709"/>
                  <a:gd name="connsiteY2" fmla="*/ 2124934 h 3039420"/>
                  <a:gd name="connsiteX3" fmla="*/ 902195 w 3100709"/>
                  <a:gd name="connsiteY3" fmla="*/ 3039420 h 3039420"/>
                  <a:gd name="connsiteX4" fmla="*/ 0 w 3100709"/>
                  <a:gd name="connsiteY4" fmla="*/ 908349 h 3039420"/>
                  <a:gd name="connsiteX5" fmla="*/ 2604 w 3100709"/>
                  <a:gd name="connsiteY5" fmla="*/ 907237 h 3039420"/>
                  <a:gd name="connsiteX6" fmla="*/ 83330 w 3100709"/>
                  <a:gd name="connsiteY6" fmla="*/ 583328 h 3039420"/>
                  <a:gd name="connsiteX7" fmla="*/ 445911 w 3100709"/>
                  <a:gd name="connsiteY7" fmla="*/ 717934 h 3039420"/>
                  <a:gd name="connsiteX8" fmla="*/ 860565 w 3100709"/>
                  <a:gd name="connsiteY8" fmla="*/ 540866 h 3039420"/>
                  <a:gd name="connsiteX9" fmla="*/ 975302 w 3100709"/>
                  <a:gd name="connsiteY9" fmla="*/ 255108 h 3039420"/>
                  <a:gd name="connsiteX10" fmla="*/ 1261059 w 3100709"/>
                  <a:gd name="connsiteY10" fmla="*/ 369845 h 3039420"/>
                  <a:gd name="connsiteX11" fmla="*/ 2122572 w 3100709"/>
                  <a:gd name="connsiteY11" fmla="*/ 0 h 3039420"/>
                  <a:gd name="connsiteX0" fmla="*/ 2122572 w 3094230"/>
                  <a:gd name="connsiteY0" fmla="*/ 0 h 3039420"/>
                  <a:gd name="connsiteX1" fmla="*/ 3094230 w 3094230"/>
                  <a:gd name="connsiteY1" fmla="*/ 1800716 h 3039420"/>
                  <a:gd name="connsiteX2" fmla="*/ 3029974 w 3094230"/>
                  <a:gd name="connsiteY2" fmla="*/ 2124934 h 3039420"/>
                  <a:gd name="connsiteX3" fmla="*/ 902195 w 3094230"/>
                  <a:gd name="connsiteY3" fmla="*/ 3039420 h 3039420"/>
                  <a:gd name="connsiteX4" fmla="*/ 0 w 3094230"/>
                  <a:gd name="connsiteY4" fmla="*/ 908349 h 3039420"/>
                  <a:gd name="connsiteX5" fmla="*/ 2604 w 3094230"/>
                  <a:gd name="connsiteY5" fmla="*/ 907237 h 3039420"/>
                  <a:gd name="connsiteX6" fmla="*/ 83330 w 3094230"/>
                  <a:gd name="connsiteY6" fmla="*/ 583328 h 3039420"/>
                  <a:gd name="connsiteX7" fmla="*/ 445911 w 3094230"/>
                  <a:gd name="connsiteY7" fmla="*/ 717934 h 3039420"/>
                  <a:gd name="connsiteX8" fmla="*/ 860565 w 3094230"/>
                  <a:gd name="connsiteY8" fmla="*/ 540866 h 3039420"/>
                  <a:gd name="connsiteX9" fmla="*/ 975302 w 3094230"/>
                  <a:gd name="connsiteY9" fmla="*/ 255108 h 3039420"/>
                  <a:gd name="connsiteX10" fmla="*/ 1261059 w 3094230"/>
                  <a:gd name="connsiteY10" fmla="*/ 369845 h 3039420"/>
                  <a:gd name="connsiteX11" fmla="*/ 2122572 w 3094230"/>
                  <a:gd name="connsiteY11" fmla="*/ 0 h 3039420"/>
                  <a:gd name="connsiteX0" fmla="*/ 2122572 w 3107189"/>
                  <a:gd name="connsiteY0" fmla="*/ 0 h 3039420"/>
                  <a:gd name="connsiteX1" fmla="*/ 3107189 w 3107189"/>
                  <a:gd name="connsiteY1" fmla="*/ 1803956 h 3039420"/>
                  <a:gd name="connsiteX2" fmla="*/ 3029974 w 3107189"/>
                  <a:gd name="connsiteY2" fmla="*/ 2124934 h 3039420"/>
                  <a:gd name="connsiteX3" fmla="*/ 902195 w 3107189"/>
                  <a:gd name="connsiteY3" fmla="*/ 3039420 h 3039420"/>
                  <a:gd name="connsiteX4" fmla="*/ 0 w 3107189"/>
                  <a:gd name="connsiteY4" fmla="*/ 908349 h 3039420"/>
                  <a:gd name="connsiteX5" fmla="*/ 2604 w 3107189"/>
                  <a:gd name="connsiteY5" fmla="*/ 907237 h 3039420"/>
                  <a:gd name="connsiteX6" fmla="*/ 83330 w 3107189"/>
                  <a:gd name="connsiteY6" fmla="*/ 583328 h 3039420"/>
                  <a:gd name="connsiteX7" fmla="*/ 445911 w 3107189"/>
                  <a:gd name="connsiteY7" fmla="*/ 717934 h 3039420"/>
                  <a:gd name="connsiteX8" fmla="*/ 860565 w 3107189"/>
                  <a:gd name="connsiteY8" fmla="*/ 540866 h 3039420"/>
                  <a:gd name="connsiteX9" fmla="*/ 975302 w 3107189"/>
                  <a:gd name="connsiteY9" fmla="*/ 255108 h 3039420"/>
                  <a:gd name="connsiteX10" fmla="*/ 1261059 w 3107189"/>
                  <a:gd name="connsiteY10" fmla="*/ 369845 h 3039420"/>
                  <a:gd name="connsiteX11" fmla="*/ 2122572 w 3107189"/>
                  <a:gd name="connsiteY11" fmla="*/ 0 h 3039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07189" h="3039420">
                    <a:moveTo>
                      <a:pt x="2122572" y="0"/>
                    </a:moveTo>
                    <a:lnTo>
                      <a:pt x="3107189" y="1803956"/>
                    </a:lnTo>
                    <a:lnTo>
                      <a:pt x="3029974" y="2124934"/>
                    </a:lnTo>
                    <a:lnTo>
                      <a:pt x="902195" y="3039420"/>
                    </a:lnTo>
                    <a:lnTo>
                      <a:pt x="0" y="908349"/>
                    </a:lnTo>
                    <a:lnTo>
                      <a:pt x="2604" y="907237"/>
                    </a:lnTo>
                    <a:lnTo>
                      <a:pt x="83330" y="583328"/>
                    </a:lnTo>
                    <a:lnTo>
                      <a:pt x="445911" y="717934"/>
                    </a:lnTo>
                    <a:lnTo>
                      <a:pt x="860565" y="540866"/>
                    </a:lnTo>
                    <a:lnTo>
                      <a:pt x="975302" y="255108"/>
                    </a:lnTo>
                    <a:lnTo>
                      <a:pt x="1261059" y="369845"/>
                    </a:lnTo>
                    <a:lnTo>
                      <a:pt x="212257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/>
              </a:p>
            </p:txBody>
          </p:sp>
          <p:sp>
            <p:nvSpPr>
              <p:cNvPr id="64" name="îşļïdè">
                <a:extLst>
                  <a:ext uri="{FF2B5EF4-FFF2-40B4-BE49-F238E27FC236}">
                    <a16:creationId xmlns:a16="http://schemas.microsoft.com/office/drawing/2014/main" id="{E911BB77-68DD-46B6-A4D9-C9F7E5ED02F3}"/>
                  </a:ext>
                </a:extLst>
              </p:cNvPr>
              <p:cNvSpPr/>
              <p:nvPr/>
            </p:nvSpPr>
            <p:spPr bwMode="auto">
              <a:xfrm rot="1312577" flipH="1">
                <a:off x="6464881" y="3727570"/>
                <a:ext cx="1872643" cy="1878483"/>
              </a:xfrm>
              <a:custGeom>
                <a:avLst/>
                <a:gdLst>
                  <a:gd name="T0" fmla="*/ 1023 w 1283"/>
                  <a:gd name="T1" fmla="*/ 382 h 1287"/>
                  <a:gd name="T2" fmla="*/ 1023 w 1283"/>
                  <a:gd name="T3" fmla="*/ 261 h 1287"/>
                  <a:gd name="T4" fmla="*/ 902 w 1283"/>
                  <a:gd name="T5" fmla="*/ 261 h 1287"/>
                  <a:gd name="T6" fmla="*/ 642 w 1283"/>
                  <a:gd name="T7" fmla="*/ 0 h 1287"/>
                  <a:gd name="T8" fmla="*/ 0 w 1283"/>
                  <a:gd name="T9" fmla="*/ 642 h 1287"/>
                  <a:gd name="T10" fmla="*/ 642 w 1283"/>
                  <a:gd name="T11" fmla="*/ 1287 h 1287"/>
                  <a:gd name="T12" fmla="*/ 1283 w 1283"/>
                  <a:gd name="T13" fmla="*/ 642 h 1287"/>
                  <a:gd name="T14" fmla="*/ 1023 w 1283"/>
                  <a:gd name="T15" fmla="*/ 38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3" h="1287">
                    <a:moveTo>
                      <a:pt x="1023" y="382"/>
                    </a:moveTo>
                    <a:lnTo>
                      <a:pt x="1023" y="261"/>
                    </a:lnTo>
                    <a:lnTo>
                      <a:pt x="902" y="261"/>
                    </a:lnTo>
                    <a:lnTo>
                      <a:pt x="642" y="0"/>
                    </a:lnTo>
                    <a:lnTo>
                      <a:pt x="0" y="642"/>
                    </a:lnTo>
                    <a:lnTo>
                      <a:pt x="642" y="1287"/>
                    </a:lnTo>
                    <a:lnTo>
                      <a:pt x="1283" y="642"/>
                    </a:lnTo>
                    <a:lnTo>
                      <a:pt x="1023" y="38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旧字形 Normal" panose="020B0400000000000000" pitchFamily="34" charset="-128"/>
                </a:endParaRPr>
              </a:p>
            </p:txBody>
          </p:sp>
        </p:grpSp>
        <p:sp>
          <p:nvSpPr>
            <p:cNvPr id="59" name="îṥḻíḑê">
              <a:extLst>
                <a:ext uri="{FF2B5EF4-FFF2-40B4-BE49-F238E27FC236}">
                  <a16:creationId xmlns:a16="http://schemas.microsoft.com/office/drawing/2014/main" id="{87A5DD1A-3014-4F93-9152-8737A91B804F}"/>
                </a:ext>
              </a:extLst>
            </p:cNvPr>
            <p:cNvSpPr/>
            <p:nvPr/>
          </p:nvSpPr>
          <p:spPr>
            <a:xfrm>
              <a:off x="4894278" y="2488468"/>
              <a:ext cx="425524" cy="358029"/>
            </a:xfrm>
            <a:custGeom>
              <a:avLst/>
              <a:gdLst>
                <a:gd name="connsiteX0" fmla="*/ 491732 w 609050"/>
                <a:gd name="connsiteY0" fmla="*/ 464941 h 512446"/>
                <a:gd name="connsiteX1" fmla="*/ 481173 w 609050"/>
                <a:gd name="connsiteY1" fmla="*/ 475479 h 512446"/>
                <a:gd name="connsiteX2" fmla="*/ 491732 w 609050"/>
                <a:gd name="connsiteY2" fmla="*/ 486101 h 512446"/>
                <a:gd name="connsiteX3" fmla="*/ 555168 w 609050"/>
                <a:gd name="connsiteY3" fmla="*/ 486101 h 512446"/>
                <a:gd name="connsiteX4" fmla="*/ 565726 w 609050"/>
                <a:gd name="connsiteY4" fmla="*/ 475479 h 512446"/>
                <a:gd name="connsiteX5" fmla="*/ 555168 w 609050"/>
                <a:gd name="connsiteY5" fmla="*/ 464941 h 512446"/>
                <a:gd name="connsiteX6" fmla="*/ 29916 w 609050"/>
                <a:gd name="connsiteY6" fmla="*/ 445621 h 512446"/>
                <a:gd name="connsiteX7" fmla="*/ 579134 w 609050"/>
                <a:gd name="connsiteY7" fmla="*/ 445621 h 512446"/>
                <a:gd name="connsiteX8" fmla="*/ 609050 w 609050"/>
                <a:gd name="connsiteY8" fmla="*/ 475563 h 512446"/>
                <a:gd name="connsiteX9" fmla="*/ 609050 w 609050"/>
                <a:gd name="connsiteY9" fmla="*/ 482588 h 512446"/>
                <a:gd name="connsiteX10" fmla="*/ 579134 w 609050"/>
                <a:gd name="connsiteY10" fmla="*/ 512446 h 512446"/>
                <a:gd name="connsiteX11" fmla="*/ 29916 w 609050"/>
                <a:gd name="connsiteY11" fmla="*/ 512446 h 512446"/>
                <a:gd name="connsiteX12" fmla="*/ 0 w 609050"/>
                <a:gd name="connsiteY12" fmla="*/ 482588 h 512446"/>
                <a:gd name="connsiteX13" fmla="*/ 0 w 609050"/>
                <a:gd name="connsiteY13" fmla="*/ 475563 h 512446"/>
                <a:gd name="connsiteX14" fmla="*/ 29916 w 609050"/>
                <a:gd name="connsiteY14" fmla="*/ 445621 h 512446"/>
                <a:gd name="connsiteX15" fmla="*/ 58946 w 609050"/>
                <a:gd name="connsiteY15" fmla="*/ 57153 h 512446"/>
                <a:gd name="connsiteX16" fmla="*/ 58946 w 609050"/>
                <a:gd name="connsiteY16" fmla="*/ 356223 h 512446"/>
                <a:gd name="connsiteX17" fmla="*/ 550175 w 609050"/>
                <a:gd name="connsiteY17" fmla="*/ 356223 h 512446"/>
                <a:gd name="connsiteX18" fmla="*/ 550175 w 609050"/>
                <a:gd name="connsiteY18" fmla="*/ 57153 h 512446"/>
                <a:gd name="connsiteX19" fmla="*/ 80147 w 609050"/>
                <a:gd name="connsiteY19" fmla="*/ 0 h 512446"/>
                <a:gd name="connsiteX20" fmla="*/ 529057 w 609050"/>
                <a:gd name="connsiteY20" fmla="*/ 0 h 512446"/>
                <a:gd name="connsiteX21" fmla="*/ 575650 w 609050"/>
                <a:gd name="connsiteY21" fmla="*/ 19414 h 512446"/>
                <a:gd name="connsiteX22" fmla="*/ 595007 w 609050"/>
                <a:gd name="connsiteY22" fmla="*/ 65939 h 512446"/>
                <a:gd name="connsiteX23" fmla="*/ 595007 w 609050"/>
                <a:gd name="connsiteY23" fmla="*/ 355972 h 512446"/>
                <a:gd name="connsiteX24" fmla="*/ 575650 w 609050"/>
                <a:gd name="connsiteY24" fmla="*/ 402497 h 512446"/>
                <a:gd name="connsiteX25" fmla="*/ 529057 w 609050"/>
                <a:gd name="connsiteY25" fmla="*/ 421911 h 512446"/>
                <a:gd name="connsiteX26" fmla="*/ 80147 w 609050"/>
                <a:gd name="connsiteY26" fmla="*/ 421911 h 512446"/>
                <a:gd name="connsiteX27" fmla="*/ 33555 w 609050"/>
                <a:gd name="connsiteY27" fmla="*/ 402497 h 512446"/>
                <a:gd name="connsiteX28" fmla="*/ 14113 w 609050"/>
                <a:gd name="connsiteY28" fmla="*/ 355972 h 512446"/>
                <a:gd name="connsiteX29" fmla="*/ 14113 w 609050"/>
                <a:gd name="connsiteY29" fmla="*/ 65939 h 512446"/>
                <a:gd name="connsiteX30" fmla="*/ 33555 w 609050"/>
                <a:gd name="connsiteY30" fmla="*/ 19414 h 512446"/>
                <a:gd name="connsiteX31" fmla="*/ 80147 w 609050"/>
                <a:gd name="connsiteY31" fmla="*/ 0 h 5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9050" h="512446">
                  <a:moveTo>
                    <a:pt x="491732" y="464941"/>
                  </a:moveTo>
                  <a:cubicBezTo>
                    <a:pt x="485950" y="464941"/>
                    <a:pt x="481173" y="469708"/>
                    <a:pt x="481173" y="475479"/>
                  </a:cubicBezTo>
                  <a:cubicBezTo>
                    <a:pt x="481173" y="481333"/>
                    <a:pt x="485950" y="486101"/>
                    <a:pt x="491732" y="486101"/>
                  </a:cubicBezTo>
                  <a:lnTo>
                    <a:pt x="555168" y="486101"/>
                  </a:lnTo>
                  <a:cubicBezTo>
                    <a:pt x="561033" y="486101"/>
                    <a:pt x="565726" y="481333"/>
                    <a:pt x="565726" y="475479"/>
                  </a:cubicBezTo>
                  <a:cubicBezTo>
                    <a:pt x="565726" y="469708"/>
                    <a:pt x="561033" y="464941"/>
                    <a:pt x="555168" y="464941"/>
                  </a:cubicBezTo>
                  <a:close/>
                  <a:moveTo>
                    <a:pt x="29916" y="445621"/>
                  </a:moveTo>
                  <a:lnTo>
                    <a:pt x="579134" y="445621"/>
                  </a:lnTo>
                  <a:cubicBezTo>
                    <a:pt x="595642" y="445621"/>
                    <a:pt x="609050" y="459003"/>
                    <a:pt x="609050" y="475563"/>
                  </a:cubicBezTo>
                  <a:lnTo>
                    <a:pt x="609050" y="482588"/>
                  </a:lnTo>
                  <a:cubicBezTo>
                    <a:pt x="609050" y="499064"/>
                    <a:pt x="595642" y="512446"/>
                    <a:pt x="579134" y="512446"/>
                  </a:cubicBezTo>
                  <a:lnTo>
                    <a:pt x="29916" y="512446"/>
                  </a:lnTo>
                  <a:cubicBezTo>
                    <a:pt x="13408" y="512446"/>
                    <a:pt x="0" y="499064"/>
                    <a:pt x="0" y="482588"/>
                  </a:cubicBezTo>
                  <a:lnTo>
                    <a:pt x="0" y="475563"/>
                  </a:lnTo>
                  <a:cubicBezTo>
                    <a:pt x="0" y="459003"/>
                    <a:pt x="13408" y="445621"/>
                    <a:pt x="29916" y="445621"/>
                  </a:cubicBezTo>
                  <a:close/>
                  <a:moveTo>
                    <a:pt x="58946" y="57153"/>
                  </a:moveTo>
                  <a:lnTo>
                    <a:pt x="58946" y="356223"/>
                  </a:lnTo>
                  <a:lnTo>
                    <a:pt x="550175" y="356223"/>
                  </a:lnTo>
                  <a:lnTo>
                    <a:pt x="550175" y="57153"/>
                  </a:lnTo>
                  <a:close/>
                  <a:moveTo>
                    <a:pt x="80147" y="0"/>
                  </a:moveTo>
                  <a:lnTo>
                    <a:pt x="529057" y="0"/>
                  </a:lnTo>
                  <a:cubicBezTo>
                    <a:pt x="547158" y="0"/>
                    <a:pt x="562745" y="6443"/>
                    <a:pt x="575650" y="19414"/>
                  </a:cubicBezTo>
                  <a:cubicBezTo>
                    <a:pt x="588555" y="32300"/>
                    <a:pt x="595007" y="47781"/>
                    <a:pt x="595007" y="65939"/>
                  </a:cubicBezTo>
                  <a:lnTo>
                    <a:pt x="595007" y="355972"/>
                  </a:lnTo>
                  <a:cubicBezTo>
                    <a:pt x="595007" y="374130"/>
                    <a:pt x="588555" y="389611"/>
                    <a:pt x="575650" y="402497"/>
                  </a:cubicBezTo>
                  <a:cubicBezTo>
                    <a:pt x="562745" y="415468"/>
                    <a:pt x="547158" y="421911"/>
                    <a:pt x="529057" y="421911"/>
                  </a:cubicBezTo>
                  <a:lnTo>
                    <a:pt x="80147" y="421911"/>
                  </a:lnTo>
                  <a:cubicBezTo>
                    <a:pt x="61962" y="421911"/>
                    <a:pt x="46460" y="415468"/>
                    <a:pt x="33555" y="402497"/>
                  </a:cubicBezTo>
                  <a:cubicBezTo>
                    <a:pt x="20566" y="389611"/>
                    <a:pt x="14113" y="374046"/>
                    <a:pt x="14113" y="355972"/>
                  </a:cubicBezTo>
                  <a:lnTo>
                    <a:pt x="14113" y="65939"/>
                  </a:lnTo>
                  <a:cubicBezTo>
                    <a:pt x="14113" y="47781"/>
                    <a:pt x="20566" y="32300"/>
                    <a:pt x="33555" y="19414"/>
                  </a:cubicBezTo>
                  <a:cubicBezTo>
                    <a:pt x="46460" y="6443"/>
                    <a:pt x="61962" y="0"/>
                    <a:pt x="8014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0" name="ïşļïde">
              <a:extLst>
                <a:ext uri="{FF2B5EF4-FFF2-40B4-BE49-F238E27FC236}">
                  <a16:creationId xmlns:a16="http://schemas.microsoft.com/office/drawing/2014/main" id="{274367CB-00C5-4C83-8062-7B7C3FA7FCEF}"/>
                </a:ext>
              </a:extLst>
            </p:cNvPr>
            <p:cNvSpPr/>
            <p:nvPr/>
          </p:nvSpPr>
          <p:spPr>
            <a:xfrm>
              <a:off x="7188440" y="4458843"/>
              <a:ext cx="425524" cy="415938"/>
            </a:xfrm>
            <a:custGeom>
              <a:avLst/>
              <a:gdLst>
                <a:gd name="connsiteX0" fmla="*/ 163904 w 607933"/>
                <a:gd name="connsiteY0" fmla="*/ 368072 h 594235"/>
                <a:gd name="connsiteX1" fmla="*/ 194698 w 607933"/>
                <a:gd name="connsiteY1" fmla="*/ 416677 h 594235"/>
                <a:gd name="connsiteX2" fmla="*/ 52648 w 607933"/>
                <a:gd name="connsiteY2" fmla="*/ 475202 h 594235"/>
                <a:gd name="connsiteX3" fmla="*/ 303966 w 607933"/>
                <a:gd name="connsiteY3" fmla="*/ 542654 h 594235"/>
                <a:gd name="connsiteX4" fmla="*/ 555285 w 607933"/>
                <a:gd name="connsiteY4" fmla="*/ 475202 h 594235"/>
                <a:gd name="connsiteX5" fmla="*/ 412242 w 607933"/>
                <a:gd name="connsiteY5" fmla="*/ 416677 h 594235"/>
                <a:gd name="connsiteX6" fmla="*/ 444030 w 607933"/>
                <a:gd name="connsiteY6" fmla="*/ 368072 h 594235"/>
                <a:gd name="connsiteX7" fmla="*/ 607933 w 607933"/>
                <a:gd name="connsiteY7" fmla="*/ 475202 h 594235"/>
                <a:gd name="connsiteX8" fmla="*/ 303966 w 607933"/>
                <a:gd name="connsiteY8" fmla="*/ 594235 h 594235"/>
                <a:gd name="connsiteX9" fmla="*/ 0 w 607933"/>
                <a:gd name="connsiteY9" fmla="*/ 475202 h 594235"/>
                <a:gd name="connsiteX10" fmla="*/ 163904 w 607933"/>
                <a:gd name="connsiteY10" fmla="*/ 368072 h 594235"/>
                <a:gd name="connsiteX11" fmla="*/ 304444 w 607933"/>
                <a:gd name="connsiteY11" fmla="*/ 119134 h 594235"/>
                <a:gd name="connsiteX12" fmla="*/ 368550 w 607933"/>
                <a:gd name="connsiteY12" fmla="*/ 183559 h 594235"/>
                <a:gd name="connsiteX13" fmla="*/ 304444 w 607933"/>
                <a:gd name="connsiteY13" fmla="*/ 247984 h 594235"/>
                <a:gd name="connsiteX14" fmla="*/ 240338 w 607933"/>
                <a:gd name="connsiteY14" fmla="*/ 183559 h 594235"/>
                <a:gd name="connsiteX15" fmla="*/ 304444 w 607933"/>
                <a:gd name="connsiteY15" fmla="*/ 119134 h 594235"/>
                <a:gd name="connsiteX16" fmla="*/ 304941 w 607933"/>
                <a:gd name="connsiteY16" fmla="*/ 78375 h 594235"/>
                <a:gd name="connsiteX17" fmla="*/ 198655 w 607933"/>
                <a:gd name="connsiteY17" fmla="*/ 183536 h 594235"/>
                <a:gd name="connsiteX18" fmla="*/ 304941 w 607933"/>
                <a:gd name="connsiteY18" fmla="*/ 288698 h 594235"/>
                <a:gd name="connsiteX19" fmla="*/ 410234 w 607933"/>
                <a:gd name="connsiteY19" fmla="*/ 183536 h 594235"/>
                <a:gd name="connsiteX20" fmla="*/ 304941 w 607933"/>
                <a:gd name="connsiteY20" fmla="*/ 78375 h 594235"/>
                <a:gd name="connsiteX21" fmla="*/ 304941 w 607933"/>
                <a:gd name="connsiteY21" fmla="*/ 0 h 594235"/>
                <a:gd name="connsiteX22" fmla="*/ 482747 w 607933"/>
                <a:gd name="connsiteY22" fmla="*/ 178576 h 594235"/>
                <a:gd name="connsiteX23" fmla="*/ 338714 w 607933"/>
                <a:gd name="connsiteY23" fmla="*/ 454376 h 594235"/>
                <a:gd name="connsiteX24" fmla="*/ 304941 w 607933"/>
                <a:gd name="connsiteY24" fmla="*/ 472234 h 594235"/>
                <a:gd name="connsiteX25" fmla="*/ 270175 w 607933"/>
                <a:gd name="connsiteY25" fmla="*/ 454376 h 594235"/>
                <a:gd name="connsiteX26" fmla="*/ 126142 w 607933"/>
                <a:gd name="connsiteY26" fmla="*/ 178576 h 594235"/>
                <a:gd name="connsiteX27" fmla="*/ 304941 w 607933"/>
                <a:gd name="connsiteY27" fmla="*/ 0 h 59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7933" h="594235">
                  <a:moveTo>
                    <a:pt x="163904" y="368072"/>
                  </a:moveTo>
                  <a:cubicBezTo>
                    <a:pt x="173837" y="383943"/>
                    <a:pt x="183771" y="399814"/>
                    <a:pt x="194698" y="416677"/>
                  </a:cubicBezTo>
                  <a:cubicBezTo>
                    <a:pt x="100329" y="430564"/>
                    <a:pt x="52648" y="460323"/>
                    <a:pt x="52648" y="475202"/>
                  </a:cubicBezTo>
                  <a:cubicBezTo>
                    <a:pt x="52648" y="495041"/>
                    <a:pt x="138076" y="542654"/>
                    <a:pt x="303966" y="542654"/>
                  </a:cubicBezTo>
                  <a:cubicBezTo>
                    <a:pt x="469857" y="542654"/>
                    <a:pt x="555285" y="495041"/>
                    <a:pt x="555285" y="475202"/>
                  </a:cubicBezTo>
                  <a:cubicBezTo>
                    <a:pt x="555285" y="460323"/>
                    <a:pt x="506611" y="430564"/>
                    <a:pt x="412242" y="416677"/>
                  </a:cubicBezTo>
                  <a:cubicBezTo>
                    <a:pt x="424162" y="399814"/>
                    <a:pt x="434096" y="383943"/>
                    <a:pt x="444030" y="368072"/>
                  </a:cubicBezTo>
                  <a:cubicBezTo>
                    <a:pt x="536412" y="385927"/>
                    <a:pt x="607933" y="421637"/>
                    <a:pt x="607933" y="475202"/>
                  </a:cubicBezTo>
                  <a:cubicBezTo>
                    <a:pt x="607933" y="553565"/>
                    <a:pt x="454956" y="594235"/>
                    <a:pt x="303966" y="594235"/>
                  </a:cubicBezTo>
                  <a:cubicBezTo>
                    <a:pt x="152977" y="594235"/>
                    <a:pt x="0" y="553565"/>
                    <a:pt x="0" y="475202"/>
                  </a:cubicBezTo>
                  <a:cubicBezTo>
                    <a:pt x="0" y="421637"/>
                    <a:pt x="70528" y="385927"/>
                    <a:pt x="163904" y="368072"/>
                  </a:cubicBezTo>
                  <a:close/>
                  <a:moveTo>
                    <a:pt x="304444" y="119134"/>
                  </a:moveTo>
                  <a:cubicBezTo>
                    <a:pt x="339849" y="119134"/>
                    <a:pt x="368550" y="147978"/>
                    <a:pt x="368550" y="183559"/>
                  </a:cubicBezTo>
                  <a:cubicBezTo>
                    <a:pt x="368550" y="219140"/>
                    <a:pt x="339849" y="247984"/>
                    <a:pt x="304444" y="247984"/>
                  </a:cubicBezTo>
                  <a:cubicBezTo>
                    <a:pt x="269039" y="247984"/>
                    <a:pt x="240338" y="219140"/>
                    <a:pt x="240338" y="183559"/>
                  </a:cubicBezTo>
                  <a:cubicBezTo>
                    <a:pt x="240338" y="147978"/>
                    <a:pt x="269039" y="119134"/>
                    <a:pt x="304444" y="119134"/>
                  </a:cubicBezTo>
                  <a:close/>
                  <a:moveTo>
                    <a:pt x="304941" y="78375"/>
                  </a:moveTo>
                  <a:cubicBezTo>
                    <a:pt x="246335" y="78375"/>
                    <a:pt x="198655" y="125003"/>
                    <a:pt x="198655" y="183536"/>
                  </a:cubicBezTo>
                  <a:cubicBezTo>
                    <a:pt x="198655" y="242070"/>
                    <a:pt x="246335" y="288698"/>
                    <a:pt x="304941" y="288698"/>
                  </a:cubicBezTo>
                  <a:cubicBezTo>
                    <a:pt x="362554" y="288698"/>
                    <a:pt x="410234" y="242070"/>
                    <a:pt x="410234" y="183536"/>
                  </a:cubicBezTo>
                  <a:cubicBezTo>
                    <a:pt x="410234" y="125003"/>
                    <a:pt x="362554" y="78375"/>
                    <a:pt x="304941" y="78375"/>
                  </a:cubicBezTo>
                  <a:close/>
                  <a:moveTo>
                    <a:pt x="304941" y="0"/>
                  </a:moveTo>
                  <a:cubicBezTo>
                    <a:pt x="403281" y="0"/>
                    <a:pt x="482747" y="80359"/>
                    <a:pt x="482747" y="178576"/>
                  </a:cubicBezTo>
                  <a:cubicBezTo>
                    <a:pt x="482747" y="249014"/>
                    <a:pt x="391361" y="383938"/>
                    <a:pt x="338714" y="454376"/>
                  </a:cubicBezTo>
                  <a:cubicBezTo>
                    <a:pt x="330768" y="465289"/>
                    <a:pt x="317854" y="472234"/>
                    <a:pt x="304941" y="472234"/>
                  </a:cubicBezTo>
                  <a:cubicBezTo>
                    <a:pt x="291035" y="472234"/>
                    <a:pt x="278121" y="465289"/>
                    <a:pt x="270175" y="454376"/>
                  </a:cubicBezTo>
                  <a:cubicBezTo>
                    <a:pt x="217528" y="383938"/>
                    <a:pt x="126142" y="249014"/>
                    <a:pt x="126142" y="178576"/>
                  </a:cubicBezTo>
                  <a:cubicBezTo>
                    <a:pt x="126142" y="80359"/>
                    <a:pt x="205608" y="0"/>
                    <a:pt x="304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1" name="í$líḋê">
              <a:extLst>
                <a:ext uri="{FF2B5EF4-FFF2-40B4-BE49-F238E27FC236}">
                  <a16:creationId xmlns:a16="http://schemas.microsoft.com/office/drawing/2014/main" id="{C2360AD0-8C34-4121-9C9B-D8F8FA607C55}"/>
                </a:ext>
              </a:extLst>
            </p:cNvPr>
            <p:cNvSpPr/>
            <p:nvPr/>
          </p:nvSpPr>
          <p:spPr>
            <a:xfrm>
              <a:off x="6704210" y="3232070"/>
              <a:ext cx="352600" cy="425524"/>
            </a:xfrm>
            <a:custGeom>
              <a:avLst/>
              <a:gdLst>
                <a:gd name="connsiteX0" fmla="*/ 298541 w 463547"/>
                <a:gd name="connsiteY0" fmla="*/ 139405 h 559418"/>
                <a:gd name="connsiteX1" fmla="*/ 302073 w 463547"/>
                <a:gd name="connsiteY1" fmla="*/ 140211 h 559418"/>
                <a:gd name="connsiteX2" fmla="*/ 463547 w 463547"/>
                <a:gd name="connsiteY2" fmla="*/ 278932 h 559418"/>
                <a:gd name="connsiteX3" fmla="*/ 302073 w 463547"/>
                <a:gd name="connsiteY3" fmla="*/ 419265 h 559418"/>
                <a:gd name="connsiteX4" fmla="*/ 279467 w 463547"/>
                <a:gd name="connsiteY4" fmla="*/ 398296 h 559418"/>
                <a:gd name="connsiteX5" fmla="*/ 279467 w 463547"/>
                <a:gd name="connsiteY5" fmla="*/ 343453 h 559418"/>
                <a:gd name="connsiteX6" fmla="*/ 150288 w 463547"/>
                <a:gd name="connsiteY6" fmla="*/ 343453 h 559418"/>
                <a:gd name="connsiteX7" fmla="*/ 129296 w 463547"/>
                <a:gd name="connsiteY7" fmla="*/ 322483 h 559418"/>
                <a:gd name="connsiteX8" fmla="*/ 129296 w 463547"/>
                <a:gd name="connsiteY8" fmla="*/ 236993 h 559418"/>
                <a:gd name="connsiteX9" fmla="*/ 150288 w 463547"/>
                <a:gd name="connsiteY9" fmla="*/ 214410 h 559418"/>
                <a:gd name="connsiteX10" fmla="*/ 279467 w 463547"/>
                <a:gd name="connsiteY10" fmla="*/ 214410 h 559418"/>
                <a:gd name="connsiteX11" fmla="*/ 279467 w 463547"/>
                <a:gd name="connsiteY11" fmla="*/ 161181 h 559418"/>
                <a:gd name="connsiteX12" fmla="*/ 298541 w 463547"/>
                <a:gd name="connsiteY12" fmla="*/ 139405 h 559418"/>
                <a:gd name="connsiteX13" fmla="*/ 64593 w 463547"/>
                <a:gd name="connsiteY13" fmla="*/ 0 h 559418"/>
                <a:gd name="connsiteX14" fmla="*/ 366565 w 463547"/>
                <a:gd name="connsiteY14" fmla="*/ 0 h 559418"/>
                <a:gd name="connsiteX15" fmla="*/ 431158 w 463547"/>
                <a:gd name="connsiteY15" fmla="*/ 64486 h 559418"/>
                <a:gd name="connsiteX16" fmla="*/ 431158 w 463547"/>
                <a:gd name="connsiteY16" fmla="*/ 175725 h 559418"/>
                <a:gd name="connsiteX17" fmla="*/ 387558 w 463547"/>
                <a:gd name="connsiteY17" fmla="*/ 138645 h 559418"/>
                <a:gd name="connsiteX18" fmla="*/ 387558 w 463547"/>
                <a:gd name="connsiteY18" fmla="*/ 64486 h 559418"/>
                <a:gd name="connsiteX19" fmla="*/ 366565 w 463547"/>
                <a:gd name="connsiteY19" fmla="*/ 43528 h 559418"/>
                <a:gd name="connsiteX20" fmla="*/ 64593 w 463547"/>
                <a:gd name="connsiteY20" fmla="*/ 43528 h 559418"/>
                <a:gd name="connsiteX21" fmla="*/ 43600 w 463547"/>
                <a:gd name="connsiteY21" fmla="*/ 64486 h 559418"/>
                <a:gd name="connsiteX22" fmla="*/ 43600 w 463547"/>
                <a:gd name="connsiteY22" fmla="*/ 494932 h 559418"/>
                <a:gd name="connsiteX23" fmla="*/ 64593 w 463547"/>
                <a:gd name="connsiteY23" fmla="*/ 515890 h 559418"/>
                <a:gd name="connsiteX24" fmla="*/ 366565 w 463547"/>
                <a:gd name="connsiteY24" fmla="*/ 515890 h 559418"/>
                <a:gd name="connsiteX25" fmla="*/ 387558 w 463547"/>
                <a:gd name="connsiteY25" fmla="*/ 494932 h 559418"/>
                <a:gd name="connsiteX26" fmla="*/ 387558 w 463547"/>
                <a:gd name="connsiteY26" fmla="*/ 420773 h 559418"/>
                <a:gd name="connsiteX27" fmla="*/ 431158 w 463547"/>
                <a:gd name="connsiteY27" fmla="*/ 383693 h 559418"/>
                <a:gd name="connsiteX28" fmla="*/ 431158 w 463547"/>
                <a:gd name="connsiteY28" fmla="*/ 494932 h 559418"/>
                <a:gd name="connsiteX29" fmla="*/ 366565 w 463547"/>
                <a:gd name="connsiteY29" fmla="*/ 559418 h 559418"/>
                <a:gd name="connsiteX30" fmla="*/ 64593 w 463547"/>
                <a:gd name="connsiteY30" fmla="*/ 559418 h 559418"/>
                <a:gd name="connsiteX31" fmla="*/ 0 w 463547"/>
                <a:gd name="connsiteY31" fmla="*/ 494932 h 559418"/>
                <a:gd name="connsiteX32" fmla="*/ 0 w 463547"/>
                <a:gd name="connsiteY32" fmla="*/ 64486 h 559418"/>
                <a:gd name="connsiteX33" fmla="*/ 64593 w 463547"/>
                <a:gd name="connsiteY33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63547" h="559418">
                  <a:moveTo>
                    <a:pt x="298541" y="139405"/>
                  </a:moveTo>
                  <a:cubicBezTo>
                    <a:pt x="300660" y="139707"/>
                    <a:pt x="302073" y="140211"/>
                    <a:pt x="302073" y="140211"/>
                  </a:cubicBezTo>
                  <a:lnTo>
                    <a:pt x="463547" y="278932"/>
                  </a:lnTo>
                  <a:lnTo>
                    <a:pt x="302073" y="419265"/>
                  </a:lnTo>
                  <a:cubicBezTo>
                    <a:pt x="302073" y="419265"/>
                    <a:pt x="279467" y="425717"/>
                    <a:pt x="279467" y="398296"/>
                  </a:cubicBezTo>
                  <a:lnTo>
                    <a:pt x="279467" y="343453"/>
                  </a:lnTo>
                  <a:lnTo>
                    <a:pt x="150288" y="343453"/>
                  </a:lnTo>
                  <a:cubicBezTo>
                    <a:pt x="138984" y="343453"/>
                    <a:pt x="129296" y="333774"/>
                    <a:pt x="129296" y="322483"/>
                  </a:cubicBezTo>
                  <a:lnTo>
                    <a:pt x="129296" y="236993"/>
                  </a:lnTo>
                  <a:cubicBezTo>
                    <a:pt x="129296" y="224089"/>
                    <a:pt x="138984" y="214410"/>
                    <a:pt x="150288" y="214410"/>
                  </a:cubicBezTo>
                  <a:lnTo>
                    <a:pt x="279467" y="214410"/>
                  </a:lnTo>
                  <a:lnTo>
                    <a:pt x="279467" y="161181"/>
                  </a:lnTo>
                  <a:cubicBezTo>
                    <a:pt x="279467" y="139405"/>
                    <a:pt x="292183" y="138497"/>
                    <a:pt x="298541" y="139405"/>
                  </a:cubicBezTo>
                  <a:close/>
                  <a:moveTo>
                    <a:pt x="64593" y="0"/>
                  </a:moveTo>
                  <a:lnTo>
                    <a:pt x="366565" y="0"/>
                  </a:lnTo>
                  <a:cubicBezTo>
                    <a:pt x="402091" y="0"/>
                    <a:pt x="431158" y="29019"/>
                    <a:pt x="431158" y="64486"/>
                  </a:cubicBezTo>
                  <a:lnTo>
                    <a:pt x="431158" y="175725"/>
                  </a:lnTo>
                  <a:lnTo>
                    <a:pt x="387558" y="138645"/>
                  </a:lnTo>
                  <a:lnTo>
                    <a:pt x="387558" y="64486"/>
                  </a:lnTo>
                  <a:cubicBezTo>
                    <a:pt x="387558" y="53201"/>
                    <a:pt x="377869" y="43528"/>
                    <a:pt x="366565" y="43528"/>
                  </a:cubicBezTo>
                  <a:lnTo>
                    <a:pt x="64593" y="43528"/>
                  </a:lnTo>
                  <a:cubicBezTo>
                    <a:pt x="53289" y="43528"/>
                    <a:pt x="43600" y="53201"/>
                    <a:pt x="43600" y="64486"/>
                  </a:cubicBezTo>
                  <a:lnTo>
                    <a:pt x="43600" y="494932"/>
                  </a:lnTo>
                  <a:cubicBezTo>
                    <a:pt x="43600" y="506217"/>
                    <a:pt x="53289" y="515890"/>
                    <a:pt x="64593" y="515890"/>
                  </a:cubicBezTo>
                  <a:lnTo>
                    <a:pt x="366565" y="515890"/>
                  </a:lnTo>
                  <a:cubicBezTo>
                    <a:pt x="377869" y="515890"/>
                    <a:pt x="387558" y="506217"/>
                    <a:pt x="387558" y="494932"/>
                  </a:cubicBezTo>
                  <a:lnTo>
                    <a:pt x="387558" y="420773"/>
                  </a:lnTo>
                  <a:lnTo>
                    <a:pt x="431158" y="383693"/>
                  </a:lnTo>
                  <a:lnTo>
                    <a:pt x="431158" y="494932"/>
                  </a:lnTo>
                  <a:cubicBezTo>
                    <a:pt x="431158" y="530399"/>
                    <a:pt x="402091" y="559418"/>
                    <a:pt x="366565" y="559418"/>
                  </a:cubicBezTo>
                  <a:lnTo>
                    <a:pt x="64593" y="559418"/>
                  </a:lnTo>
                  <a:cubicBezTo>
                    <a:pt x="29067" y="559418"/>
                    <a:pt x="0" y="530399"/>
                    <a:pt x="0" y="494932"/>
                  </a:cubicBezTo>
                  <a:lnTo>
                    <a:pt x="0" y="64486"/>
                  </a:lnTo>
                  <a:cubicBezTo>
                    <a:pt x="0" y="29019"/>
                    <a:pt x="29067" y="0"/>
                    <a:pt x="645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2" name="îṩľíḓè">
              <a:extLst>
                <a:ext uri="{FF2B5EF4-FFF2-40B4-BE49-F238E27FC236}">
                  <a16:creationId xmlns:a16="http://schemas.microsoft.com/office/drawing/2014/main" id="{B3CE4E92-B8AB-4B5D-B0D5-3740F7EAAEC4}"/>
                </a:ext>
              </a:extLst>
            </p:cNvPr>
            <p:cNvSpPr/>
            <p:nvPr/>
          </p:nvSpPr>
          <p:spPr>
            <a:xfrm>
              <a:off x="5465201" y="3755479"/>
              <a:ext cx="392346" cy="425524"/>
            </a:xfrm>
            <a:custGeom>
              <a:avLst/>
              <a:gdLst>
                <a:gd name="connsiteX0" fmla="*/ 546381 w 557893"/>
                <a:gd name="connsiteY0" fmla="*/ 346236 h 605070"/>
                <a:gd name="connsiteX1" fmla="*/ 547615 w 557893"/>
                <a:gd name="connsiteY1" fmla="*/ 346236 h 605070"/>
                <a:gd name="connsiteX2" fmla="*/ 557863 w 557893"/>
                <a:gd name="connsiteY2" fmla="*/ 357510 h 605070"/>
                <a:gd name="connsiteX3" fmla="*/ 554352 w 557893"/>
                <a:gd name="connsiteY3" fmla="*/ 433777 h 605070"/>
                <a:gd name="connsiteX4" fmla="*/ 548374 w 557893"/>
                <a:gd name="connsiteY4" fmla="*/ 445146 h 605070"/>
                <a:gd name="connsiteX5" fmla="*/ 544484 w 557893"/>
                <a:gd name="connsiteY5" fmla="*/ 446283 h 605070"/>
                <a:gd name="connsiteX6" fmla="*/ 536987 w 557893"/>
                <a:gd name="connsiteY6" fmla="*/ 441736 h 605070"/>
                <a:gd name="connsiteX7" fmla="*/ 513359 w 557893"/>
                <a:gd name="connsiteY7" fmla="*/ 418334 h 605070"/>
                <a:gd name="connsiteX8" fmla="*/ 504629 w 557893"/>
                <a:gd name="connsiteY8" fmla="*/ 427051 h 605070"/>
                <a:gd name="connsiteX9" fmla="*/ 432320 w 557893"/>
                <a:gd name="connsiteY9" fmla="*/ 499244 h 605070"/>
                <a:gd name="connsiteX10" fmla="*/ 425868 w 557893"/>
                <a:gd name="connsiteY10" fmla="*/ 505686 h 605070"/>
                <a:gd name="connsiteX11" fmla="*/ 410115 w 557893"/>
                <a:gd name="connsiteY11" fmla="*/ 521413 h 605070"/>
                <a:gd name="connsiteX12" fmla="*/ 335720 w 557893"/>
                <a:gd name="connsiteY12" fmla="*/ 595691 h 605070"/>
                <a:gd name="connsiteX13" fmla="*/ 331354 w 557893"/>
                <a:gd name="connsiteY13" fmla="*/ 600049 h 605070"/>
                <a:gd name="connsiteX14" fmla="*/ 319208 w 557893"/>
                <a:gd name="connsiteY14" fmla="*/ 605070 h 605070"/>
                <a:gd name="connsiteX15" fmla="*/ 307062 w 557893"/>
                <a:gd name="connsiteY15" fmla="*/ 600049 h 605070"/>
                <a:gd name="connsiteX16" fmla="*/ 302792 w 557893"/>
                <a:gd name="connsiteY16" fmla="*/ 595691 h 605070"/>
                <a:gd name="connsiteX17" fmla="*/ 286945 w 557893"/>
                <a:gd name="connsiteY17" fmla="*/ 579963 h 605070"/>
                <a:gd name="connsiteX18" fmla="*/ 212549 w 557893"/>
                <a:gd name="connsiteY18" fmla="*/ 505686 h 605070"/>
                <a:gd name="connsiteX19" fmla="*/ 208943 w 557893"/>
                <a:gd name="connsiteY19" fmla="*/ 501991 h 605070"/>
                <a:gd name="connsiteX20" fmla="*/ 130846 w 557893"/>
                <a:gd name="connsiteY20" fmla="*/ 579963 h 605070"/>
                <a:gd name="connsiteX21" fmla="*/ 118700 w 557893"/>
                <a:gd name="connsiteY21" fmla="*/ 584985 h 605070"/>
                <a:gd name="connsiteX22" fmla="*/ 106554 w 557893"/>
                <a:gd name="connsiteY22" fmla="*/ 579963 h 605070"/>
                <a:gd name="connsiteX23" fmla="*/ 102283 w 557893"/>
                <a:gd name="connsiteY23" fmla="*/ 575605 h 605070"/>
                <a:gd name="connsiteX24" fmla="*/ 102283 w 557893"/>
                <a:gd name="connsiteY24" fmla="*/ 551257 h 605070"/>
                <a:gd name="connsiteX25" fmla="*/ 192431 w 557893"/>
                <a:gd name="connsiteY25" fmla="*/ 461158 h 605070"/>
                <a:gd name="connsiteX26" fmla="*/ 196797 w 557893"/>
                <a:gd name="connsiteY26" fmla="*/ 456894 h 605070"/>
                <a:gd name="connsiteX27" fmla="*/ 208943 w 557893"/>
                <a:gd name="connsiteY27" fmla="*/ 451873 h 605070"/>
                <a:gd name="connsiteX28" fmla="*/ 221089 w 557893"/>
                <a:gd name="connsiteY28" fmla="*/ 456894 h 605070"/>
                <a:gd name="connsiteX29" fmla="*/ 225359 w 557893"/>
                <a:gd name="connsiteY29" fmla="*/ 461158 h 605070"/>
                <a:gd name="connsiteX30" fmla="*/ 241206 w 557893"/>
                <a:gd name="connsiteY30" fmla="*/ 476979 h 605070"/>
                <a:gd name="connsiteX31" fmla="*/ 315602 w 557893"/>
                <a:gd name="connsiteY31" fmla="*/ 551257 h 605070"/>
                <a:gd name="connsiteX32" fmla="*/ 319208 w 557893"/>
                <a:gd name="connsiteY32" fmla="*/ 554952 h 605070"/>
                <a:gd name="connsiteX33" fmla="*/ 381458 w 557893"/>
                <a:gd name="connsiteY33" fmla="*/ 492801 h 605070"/>
                <a:gd name="connsiteX34" fmla="*/ 397305 w 557893"/>
                <a:gd name="connsiteY34" fmla="*/ 476979 h 605070"/>
                <a:gd name="connsiteX35" fmla="*/ 403758 w 557893"/>
                <a:gd name="connsiteY35" fmla="*/ 470537 h 605070"/>
                <a:gd name="connsiteX36" fmla="*/ 476161 w 557893"/>
                <a:gd name="connsiteY36" fmla="*/ 398439 h 605070"/>
                <a:gd name="connsiteX37" fmla="*/ 484986 w 557893"/>
                <a:gd name="connsiteY37" fmla="*/ 389533 h 605070"/>
                <a:gd name="connsiteX38" fmla="*/ 460788 w 557893"/>
                <a:gd name="connsiteY38" fmla="*/ 365563 h 605070"/>
                <a:gd name="connsiteX39" fmla="*/ 457752 w 557893"/>
                <a:gd name="connsiteY39" fmla="*/ 355236 h 605070"/>
                <a:gd name="connsiteX40" fmla="*/ 468000 w 557893"/>
                <a:gd name="connsiteY40" fmla="*/ 349931 h 605070"/>
                <a:gd name="connsiteX41" fmla="*/ 546381 w 557893"/>
                <a:gd name="connsiteY41" fmla="*/ 346236 h 605070"/>
                <a:gd name="connsiteX42" fmla="*/ 278625 w 557893"/>
                <a:gd name="connsiteY42" fmla="*/ 278352 h 605070"/>
                <a:gd name="connsiteX43" fmla="*/ 371816 w 557893"/>
                <a:gd name="connsiteY43" fmla="*/ 329810 h 605070"/>
                <a:gd name="connsiteX44" fmla="*/ 412053 w 557893"/>
                <a:gd name="connsiteY44" fmla="*/ 405338 h 605070"/>
                <a:gd name="connsiteX45" fmla="*/ 412148 w 557893"/>
                <a:gd name="connsiteY45" fmla="*/ 405717 h 605070"/>
                <a:gd name="connsiteX46" fmla="*/ 412148 w 557893"/>
                <a:gd name="connsiteY46" fmla="*/ 408086 h 605070"/>
                <a:gd name="connsiteX47" fmla="*/ 412243 w 557893"/>
                <a:gd name="connsiteY47" fmla="*/ 412919 h 605070"/>
                <a:gd name="connsiteX48" fmla="*/ 379123 w 557893"/>
                <a:gd name="connsiteY48" fmla="*/ 445992 h 605070"/>
                <a:gd name="connsiteX49" fmla="*/ 372670 w 557893"/>
                <a:gd name="connsiteY49" fmla="*/ 452436 h 605070"/>
                <a:gd name="connsiteX50" fmla="*/ 356822 w 557893"/>
                <a:gd name="connsiteY50" fmla="*/ 468262 h 605070"/>
                <a:gd name="connsiteX51" fmla="*/ 319147 w 557893"/>
                <a:gd name="connsiteY51" fmla="*/ 505884 h 605070"/>
                <a:gd name="connsiteX52" fmla="*/ 265623 w 557893"/>
                <a:gd name="connsiteY52" fmla="*/ 452436 h 605070"/>
                <a:gd name="connsiteX53" fmla="*/ 249775 w 557893"/>
                <a:gd name="connsiteY53" fmla="*/ 436705 h 605070"/>
                <a:gd name="connsiteX54" fmla="*/ 245505 w 557893"/>
                <a:gd name="connsiteY54" fmla="*/ 432346 h 605070"/>
                <a:gd name="connsiteX55" fmla="*/ 208779 w 557893"/>
                <a:gd name="connsiteY55" fmla="*/ 417184 h 605070"/>
                <a:gd name="connsiteX56" fmla="*/ 172148 w 557893"/>
                <a:gd name="connsiteY56" fmla="*/ 432346 h 605070"/>
                <a:gd name="connsiteX57" fmla="*/ 167782 w 557893"/>
                <a:gd name="connsiteY57" fmla="*/ 436705 h 605070"/>
                <a:gd name="connsiteX58" fmla="*/ 89490 w 557893"/>
                <a:gd name="connsiteY58" fmla="*/ 514887 h 605070"/>
                <a:gd name="connsiteX59" fmla="*/ 190 w 557893"/>
                <a:gd name="connsiteY59" fmla="*/ 514792 h 605070"/>
                <a:gd name="connsiteX60" fmla="*/ 0 w 557893"/>
                <a:gd name="connsiteY60" fmla="*/ 405433 h 605070"/>
                <a:gd name="connsiteX61" fmla="*/ 40237 w 557893"/>
                <a:gd name="connsiteY61" fmla="*/ 329904 h 605070"/>
                <a:gd name="connsiteX62" fmla="*/ 133429 w 557893"/>
                <a:gd name="connsiteY62" fmla="*/ 278447 h 605070"/>
                <a:gd name="connsiteX63" fmla="*/ 172527 w 557893"/>
                <a:gd name="connsiteY63" fmla="*/ 401926 h 605070"/>
                <a:gd name="connsiteX64" fmla="*/ 195398 w 557893"/>
                <a:gd name="connsiteY64" fmla="*/ 337201 h 605070"/>
                <a:gd name="connsiteX65" fmla="*/ 205932 w 557893"/>
                <a:gd name="connsiteY65" fmla="*/ 278447 h 605070"/>
                <a:gd name="connsiteX66" fmla="*/ 206121 w 557893"/>
                <a:gd name="connsiteY66" fmla="*/ 278447 h 605070"/>
                <a:gd name="connsiteX67" fmla="*/ 206406 w 557893"/>
                <a:gd name="connsiteY67" fmla="*/ 278447 h 605070"/>
                <a:gd name="connsiteX68" fmla="*/ 216940 w 557893"/>
                <a:gd name="connsiteY68" fmla="*/ 337201 h 605070"/>
                <a:gd name="connsiteX69" fmla="*/ 239811 w 557893"/>
                <a:gd name="connsiteY69" fmla="*/ 401926 h 605070"/>
                <a:gd name="connsiteX70" fmla="*/ 406730 w 557893"/>
                <a:gd name="connsiteY70" fmla="*/ 85850 h 605070"/>
                <a:gd name="connsiteX71" fmla="*/ 412614 w 557893"/>
                <a:gd name="connsiteY71" fmla="*/ 85850 h 605070"/>
                <a:gd name="connsiteX72" fmla="*/ 426185 w 557893"/>
                <a:gd name="connsiteY72" fmla="*/ 99398 h 605070"/>
                <a:gd name="connsiteX73" fmla="*/ 435770 w 557893"/>
                <a:gd name="connsiteY73" fmla="*/ 110483 h 605070"/>
                <a:gd name="connsiteX74" fmla="*/ 456838 w 557893"/>
                <a:gd name="connsiteY74" fmla="*/ 116641 h 605070"/>
                <a:gd name="connsiteX75" fmla="*/ 460728 w 557893"/>
                <a:gd name="connsiteY75" fmla="*/ 124788 h 605070"/>
                <a:gd name="connsiteX76" fmla="*/ 455509 w 557893"/>
                <a:gd name="connsiteY76" fmla="*/ 142221 h 605070"/>
                <a:gd name="connsiteX77" fmla="*/ 446778 w 557893"/>
                <a:gd name="connsiteY77" fmla="*/ 145821 h 605070"/>
                <a:gd name="connsiteX78" fmla="*/ 413563 w 557893"/>
                <a:gd name="connsiteY78" fmla="*/ 139284 h 605070"/>
                <a:gd name="connsiteX79" fmla="*/ 404642 w 557893"/>
                <a:gd name="connsiteY79" fmla="*/ 141084 h 605070"/>
                <a:gd name="connsiteX80" fmla="*/ 401511 w 557893"/>
                <a:gd name="connsiteY80" fmla="*/ 163443 h 605070"/>
                <a:gd name="connsiteX81" fmla="*/ 415936 w 557893"/>
                <a:gd name="connsiteY81" fmla="*/ 171496 h 605070"/>
                <a:gd name="connsiteX82" fmla="*/ 442223 w 557893"/>
                <a:gd name="connsiteY82" fmla="*/ 183338 h 605070"/>
                <a:gd name="connsiteX83" fmla="*/ 457407 w 557893"/>
                <a:gd name="connsiteY83" fmla="*/ 255152 h 605070"/>
                <a:gd name="connsiteX84" fmla="*/ 431214 w 557893"/>
                <a:gd name="connsiteY84" fmla="*/ 271921 h 605070"/>
                <a:gd name="connsiteX85" fmla="*/ 424951 w 557893"/>
                <a:gd name="connsiteY85" fmla="*/ 280258 h 605070"/>
                <a:gd name="connsiteX86" fmla="*/ 424951 w 557893"/>
                <a:gd name="connsiteY86" fmla="*/ 294185 h 605070"/>
                <a:gd name="connsiteX87" fmla="*/ 418688 w 557893"/>
                <a:gd name="connsiteY87" fmla="*/ 300627 h 605070"/>
                <a:gd name="connsiteX88" fmla="*/ 403693 w 557893"/>
                <a:gd name="connsiteY88" fmla="*/ 300627 h 605070"/>
                <a:gd name="connsiteX89" fmla="*/ 397240 w 557893"/>
                <a:gd name="connsiteY89" fmla="*/ 293806 h 605070"/>
                <a:gd name="connsiteX90" fmla="*/ 397050 w 557893"/>
                <a:gd name="connsiteY90" fmla="*/ 283669 h 605070"/>
                <a:gd name="connsiteX91" fmla="*/ 389648 w 557893"/>
                <a:gd name="connsiteY91" fmla="*/ 274668 h 605070"/>
                <a:gd name="connsiteX92" fmla="*/ 362886 w 557893"/>
                <a:gd name="connsiteY92" fmla="*/ 267089 h 605070"/>
                <a:gd name="connsiteX93" fmla="*/ 357192 w 557893"/>
                <a:gd name="connsiteY93" fmla="*/ 255246 h 605070"/>
                <a:gd name="connsiteX94" fmla="*/ 361653 w 557893"/>
                <a:gd name="connsiteY94" fmla="*/ 239804 h 605070"/>
                <a:gd name="connsiteX95" fmla="*/ 370668 w 557893"/>
                <a:gd name="connsiteY95" fmla="*/ 236014 h 605070"/>
                <a:gd name="connsiteX96" fmla="*/ 400277 w 557893"/>
                <a:gd name="connsiteY96" fmla="*/ 244920 h 605070"/>
                <a:gd name="connsiteX97" fmla="*/ 419732 w 557893"/>
                <a:gd name="connsiteY97" fmla="*/ 242362 h 605070"/>
                <a:gd name="connsiteX98" fmla="*/ 423243 w 557893"/>
                <a:gd name="connsiteY98" fmla="*/ 215929 h 605070"/>
                <a:gd name="connsiteX99" fmla="*/ 412234 w 557893"/>
                <a:gd name="connsiteY99" fmla="*/ 209487 h 605070"/>
                <a:gd name="connsiteX100" fmla="*/ 382056 w 557893"/>
                <a:gd name="connsiteY100" fmla="*/ 196033 h 605070"/>
                <a:gd name="connsiteX101" fmla="*/ 357857 w 557893"/>
                <a:gd name="connsiteY101" fmla="*/ 155105 h 605070"/>
                <a:gd name="connsiteX102" fmla="*/ 390882 w 557893"/>
                <a:gd name="connsiteY102" fmla="*/ 113230 h 605070"/>
                <a:gd name="connsiteX103" fmla="*/ 399138 w 557893"/>
                <a:gd name="connsiteY103" fmla="*/ 102051 h 605070"/>
                <a:gd name="connsiteX104" fmla="*/ 399138 w 557893"/>
                <a:gd name="connsiteY104" fmla="*/ 93429 h 605070"/>
                <a:gd name="connsiteX105" fmla="*/ 406730 w 557893"/>
                <a:gd name="connsiteY105" fmla="*/ 85850 h 605070"/>
                <a:gd name="connsiteX106" fmla="*/ 205945 w 557893"/>
                <a:gd name="connsiteY106" fmla="*/ 50 h 605070"/>
                <a:gd name="connsiteX107" fmla="*/ 302823 w 557893"/>
                <a:gd name="connsiteY107" fmla="*/ 99179 h 605070"/>
                <a:gd name="connsiteX108" fmla="*/ 206514 w 557893"/>
                <a:gd name="connsiteY108" fmla="*/ 250620 h 605070"/>
                <a:gd name="connsiteX109" fmla="*/ 205945 w 557893"/>
                <a:gd name="connsiteY109" fmla="*/ 250620 h 605070"/>
                <a:gd name="connsiteX110" fmla="*/ 205281 w 557893"/>
                <a:gd name="connsiteY110" fmla="*/ 250620 h 605070"/>
                <a:gd name="connsiteX111" fmla="*/ 108972 w 557893"/>
                <a:gd name="connsiteY111" fmla="*/ 99179 h 605070"/>
                <a:gd name="connsiteX112" fmla="*/ 205945 w 557893"/>
                <a:gd name="connsiteY112" fmla="*/ 50 h 60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7893" h="605070">
                  <a:moveTo>
                    <a:pt x="546381" y="346236"/>
                  </a:moveTo>
                  <a:lnTo>
                    <a:pt x="547615" y="346236"/>
                  </a:lnTo>
                  <a:cubicBezTo>
                    <a:pt x="555112" y="346236"/>
                    <a:pt x="558243" y="349647"/>
                    <a:pt x="557863" y="357510"/>
                  </a:cubicBezTo>
                  <a:cubicBezTo>
                    <a:pt x="556725" y="382901"/>
                    <a:pt x="555491" y="408386"/>
                    <a:pt x="554352" y="433777"/>
                  </a:cubicBezTo>
                  <a:cubicBezTo>
                    <a:pt x="554068" y="438420"/>
                    <a:pt x="553024" y="442588"/>
                    <a:pt x="548374" y="445146"/>
                  </a:cubicBezTo>
                  <a:cubicBezTo>
                    <a:pt x="546856" y="445904"/>
                    <a:pt x="545622" y="446283"/>
                    <a:pt x="544484" y="446283"/>
                  </a:cubicBezTo>
                  <a:cubicBezTo>
                    <a:pt x="541257" y="446283"/>
                    <a:pt x="539170" y="443915"/>
                    <a:pt x="536987" y="441736"/>
                  </a:cubicBezTo>
                  <a:lnTo>
                    <a:pt x="513359" y="418334"/>
                  </a:lnTo>
                  <a:lnTo>
                    <a:pt x="504629" y="427051"/>
                  </a:lnTo>
                  <a:lnTo>
                    <a:pt x="432320" y="499244"/>
                  </a:lnTo>
                  <a:lnTo>
                    <a:pt x="425868" y="505686"/>
                  </a:lnTo>
                  <a:lnTo>
                    <a:pt x="410115" y="521413"/>
                  </a:lnTo>
                  <a:lnTo>
                    <a:pt x="335720" y="595691"/>
                  </a:lnTo>
                  <a:lnTo>
                    <a:pt x="331354" y="600049"/>
                  </a:lnTo>
                  <a:cubicBezTo>
                    <a:pt x="328128" y="603459"/>
                    <a:pt x="323668" y="605070"/>
                    <a:pt x="319208" y="605070"/>
                  </a:cubicBezTo>
                  <a:cubicBezTo>
                    <a:pt x="314843" y="605070"/>
                    <a:pt x="310478" y="603459"/>
                    <a:pt x="307062" y="600049"/>
                  </a:cubicBezTo>
                  <a:lnTo>
                    <a:pt x="302792" y="595691"/>
                  </a:lnTo>
                  <a:lnTo>
                    <a:pt x="286945" y="579963"/>
                  </a:lnTo>
                  <a:lnTo>
                    <a:pt x="212549" y="505686"/>
                  </a:lnTo>
                  <a:lnTo>
                    <a:pt x="208943" y="501991"/>
                  </a:lnTo>
                  <a:lnTo>
                    <a:pt x="130846" y="579963"/>
                  </a:lnTo>
                  <a:cubicBezTo>
                    <a:pt x="127525" y="583374"/>
                    <a:pt x="123160" y="584985"/>
                    <a:pt x="118700" y="584985"/>
                  </a:cubicBezTo>
                  <a:cubicBezTo>
                    <a:pt x="114240" y="584985"/>
                    <a:pt x="109970" y="583374"/>
                    <a:pt x="106554" y="579963"/>
                  </a:cubicBezTo>
                  <a:lnTo>
                    <a:pt x="102283" y="575605"/>
                  </a:lnTo>
                  <a:cubicBezTo>
                    <a:pt x="95546" y="568973"/>
                    <a:pt x="95546" y="557983"/>
                    <a:pt x="102283" y="551257"/>
                  </a:cubicBezTo>
                  <a:lnTo>
                    <a:pt x="192431" y="461158"/>
                  </a:lnTo>
                  <a:lnTo>
                    <a:pt x="196797" y="456894"/>
                  </a:lnTo>
                  <a:cubicBezTo>
                    <a:pt x="200023" y="453483"/>
                    <a:pt x="204483" y="451873"/>
                    <a:pt x="208943" y="451873"/>
                  </a:cubicBezTo>
                  <a:cubicBezTo>
                    <a:pt x="213308" y="451873"/>
                    <a:pt x="217673" y="453483"/>
                    <a:pt x="221089" y="456894"/>
                  </a:cubicBezTo>
                  <a:lnTo>
                    <a:pt x="225359" y="461158"/>
                  </a:lnTo>
                  <a:lnTo>
                    <a:pt x="241206" y="476979"/>
                  </a:lnTo>
                  <a:lnTo>
                    <a:pt x="315602" y="551257"/>
                  </a:lnTo>
                  <a:lnTo>
                    <a:pt x="319208" y="554952"/>
                  </a:lnTo>
                  <a:lnTo>
                    <a:pt x="381458" y="492801"/>
                  </a:lnTo>
                  <a:lnTo>
                    <a:pt x="397305" y="476979"/>
                  </a:lnTo>
                  <a:lnTo>
                    <a:pt x="403758" y="470537"/>
                  </a:lnTo>
                  <a:lnTo>
                    <a:pt x="476161" y="398439"/>
                  </a:lnTo>
                  <a:lnTo>
                    <a:pt x="484986" y="389533"/>
                  </a:lnTo>
                  <a:cubicBezTo>
                    <a:pt x="476730" y="381764"/>
                    <a:pt x="468759" y="373616"/>
                    <a:pt x="460788" y="365563"/>
                  </a:cubicBezTo>
                  <a:cubicBezTo>
                    <a:pt x="458036" y="362816"/>
                    <a:pt x="455474" y="359974"/>
                    <a:pt x="457752" y="355236"/>
                  </a:cubicBezTo>
                  <a:cubicBezTo>
                    <a:pt x="459934" y="350310"/>
                    <a:pt x="464015" y="350120"/>
                    <a:pt x="468000" y="349931"/>
                  </a:cubicBezTo>
                  <a:cubicBezTo>
                    <a:pt x="494095" y="348605"/>
                    <a:pt x="520286" y="347468"/>
                    <a:pt x="546381" y="346236"/>
                  </a:cubicBezTo>
                  <a:close/>
                  <a:moveTo>
                    <a:pt x="278625" y="278352"/>
                  </a:moveTo>
                  <a:cubicBezTo>
                    <a:pt x="278625" y="278352"/>
                    <a:pt x="327877" y="302233"/>
                    <a:pt x="371816" y="329810"/>
                  </a:cubicBezTo>
                  <a:cubicBezTo>
                    <a:pt x="404936" y="350469"/>
                    <a:pt x="411104" y="373023"/>
                    <a:pt x="412053" y="405338"/>
                  </a:cubicBezTo>
                  <a:cubicBezTo>
                    <a:pt x="412148" y="405433"/>
                    <a:pt x="412148" y="405622"/>
                    <a:pt x="412148" y="405717"/>
                  </a:cubicBezTo>
                  <a:lnTo>
                    <a:pt x="412148" y="408086"/>
                  </a:lnTo>
                  <a:cubicBezTo>
                    <a:pt x="412243" y="409602"/>
                    <a:pt x="412243" y="411308"/>
                    <a:pt x="412243" y="412919"/>
                  </a:cubicBezTo>
                  <a:lnTo>
                    <a:pt x="379123" y="445992"/>
                  </a:lnTo>
                  <a:lnTo>
                    <a:pt x="372670" y="452436"/>
                  </a:lnTo>
                  <a:lnTo>
                    <a:pt x="356822" y="468262"/>
                  </a:lnTo>
                  <a:lnTo>
                    <a:pt x="319147" y="505884"/>
                  </a:lnTo>
                  <a:lnTo>
                    <a:pt x="265623" y="452436"/>
                  </a:lnTo>
                  <a:lnTo>
                    <a:pt x="249775" y="436705"/>
                  </a:lnTo>
                  <a:lnTo>
                    <a:pt x="245505" y="432346"/>
                  </a:lnTo>
                  <a:cubicBezTo>
                    <a:pt x="235730" y="422680"/>
                    <a:pt x="222729" y="417184"/>
                    <a:pt x="208779" y="417184"/>
                  </a:cubicBezTo>
                  <a:cubicBezTo>
                    <a:pt x="194923" y="417184"/>
                    <a:pt x="181827" y="422680"/>
                    <a:pt x="172148" y="432346"/>
                  </a:cubicBezTo>
                  <a:lnTo>
                    <a:pt x="167782" y="436705"/>
                  </a:lnTo>
                  <a:lnTo>
                    <a:pt x="89490" y="514887"/>
                  </a:lnTo>
                  <a:lnTo>
                    <a:pt x="190" y="514792"/>
                  </a:lnTo>
                  <a:lnTo>
                    <a:pt x="0" y="405433"/>
                  </a:lnTo>
                  <a:cubicBezTo>
                    <a:pt x="949" y="373118"/>
                    <a:pt x="7117" y="350753"/>
                    <a:pt x="40237" y="329904"/>
                  </a:cubicBezTo>
                  <a:cubicBezTo>
                    <a:pt x="84271" y="302233"/>
                    <a:pt x="133429" y="278447"/>
                    <a:pt x="133429" y="278447"/>
                  </a:cubicBezTo>
                  <a:lnTo>
                    <a:pt x="172527" y="401926"/>
                  </a:lnTo>
                  <a:lnTo>
                    <a:pt x="195398" y="337201"/>
                  </a:lnTo>
                  <a:cubicBezTo>
                    <a:pt x="155255" y="281384"/>
                    <a:pt x="198340" y="278636"/>
                    <a:pt x="205932" y="278447"/>
                  </a:cubicBezTo>
                  <a:lnTo>
                    <a:pt x="206121" y="278447"/>
                  </a:lnTo>
                  <a:lnTo>
                    <a:pt x="206406" y="278447"/>
                  </a:lnTo>
                  <a:cubicBezTo>
                    <a:pt x="214093" y="278636"/>
                    <a:pt x="256988" y="281384"/>
                    <a:pt x="216940" y="337201"/>
                  </a:cubicBezTo>
                  <a:lnTo>
                    <a:pt x="239811" y="401926"/>
                  </a:lnTo>
                  <a:close/>
                  <a:moveTo>
                    <a:pt x="406730" y="85850"/>
                  </a:moveTo>
                  <a:lnTo>
                    <a:pt x="412614" y="85850"/>
                  </a:lnTo>
                  <a:cubicBezTo>
                    <a:pt x="426185" y="85850"/>
                    <a:pt x="426185" y="85850"/>
                    <a:pt x="426185" y="99398"/>
                  </a:cubicBezTo>
                  <a:cubicBezTo>
                    <a:pt x="426280" y="108967"/>
                    <a:pt x="426280" y="108967"/>
                    <a:pt x="435770" y="110483"/>
                  </a:cubicBezTo>
                  <a:cubicBezTo>
                    <a:pt x="443172" y="111619"/>
                    <a:pt x="450100" y="113799"/>
                    <a:pt x="456838" y="116641"/>
                  </a:cubicBezTo>
                  <a:cubicBezTo>
                    <a:pt x="460444" y="118346"/>
                    <a:pt x="461867" y="120809"/>
                    <a:pt x="460728" y="124788"/>
                  </a:cubicBezTo>
                  <a:cubicBezTo>
                    <a:pt x="458925" y="130568"/>
                    <a:pt x="457407" y="136347"/>
                    <a:pt x="455509" y="142221"/>
                  </a:cubicBezTo>
                  <a:cubicBezTo>
                    <a:pt x="453801" y="147621"/>
                    <a:pt x="451998" y="148379"/>
                    <a:pt x="446778" y="145821"/>
                  </a:cubicBezTo>
                  <a:cubicBezTo>
                    <a:pt x="436339" y="140800"/>
                    <a:pt x="425141" y="138621"/>
                    <a:pt x="413563" y="139284"/>
                  </a:cubicBezTo>
                  <a:cubicBezTo>
                    <a:pt x="410526" y="139379"/>
                    <a:pt x="407489" y="139757"/>
                    <a:pt x="404642" y="141084"/>
                  </a:cubicBezTo>
                  <a:cubicBezTo>
                    <a:pt x="394583" y="145442"/>
                    <a:pt x="392875" y="156621"/>
                    <a:pt x="401511" y="163443"/>
                  </a:cubicBezTo>
                  <a:cubicBezTo>
                    <a:pt x="405781" y="166853"/>
                    <a:pt x="410716" y="169317"/>
                    <a:pt x="415936" y="171496"/>
                  </a:cubicBezTo>
                  <a:cubicBezTo>
                    <a:pt x="424761" y="175191"/>
                    <a:pt x="433777" y="178696"/>
                    <a:pt x="442223" y="183338"/>
                  </a:cubicBezTo>
                  <a:cubicBezTo>
                    <a:pt x="469175" y="198307"/>
                    <a:pt x="476387" y="232130"/>
                    <a:pt x="457407" y="255152"/>
                  </a:cubicBezTo>
                  <a:cubicBezTo>
                    <a:pt x="450574" y="263489"/>
                    <a:pt x="441654" y="268984"/>
                    <a:pt x="431214" y="271921"/>
                  </a:cubicBezTo>
                  <a:cubicBezTo>
                    <a:pt x="426659" y="273152"/>
                    <a:pt x="424666" y="275616"/>
                    <a:pt x="424951" y="280258"/>
                  </a:cubicBezTo>
                  <a:cubicBezTo>
                    <a:pt x="425141" y="284900"/>
                    <a:pt x="424951" y="289448"/>
                    <a:pt x="424951" y="294185"/>
                  </a:cubicBezTo>
                  <a:cubicBezTo>
                    <a:pt x="424951" y="298353"/>
                    <a:pt x="422768" y="300438"/>
                    <a:pt x="418688" y="300627"/>
                  </a:cubicBezTo>
                  <a:cubicBezTo>
                    <a:pt x="413658" y="300722"/>
                    <a:pt x="408628" y="300722"/>
                    <a:pt x="403693" y="300627"/>
                  </a:cubicBezTo>
                  <a:cubicBezTo>
                    <a:pt x="399328" y="300438"/>
                    <a:pt x="397240" y="298069"/>
                    <a:pt x="397240" y="293806"/>
                  </a:cubicBezTo>
                  <a:cubicBezTo>
                    <a:pt x="397050" y="290490"/>
                    <a:pt x="397050" y="287079"/>
                    <a:pt x="397050" y="283669"/>
                  </a:cubicBezTo>
                  <a:cubicBezTo>
                    <a:pt x="397050" y="276184"/>
                    <a:pt x="396861" y="275805"/>
                    <a:pt x="389648" y="274668"/>
                  </a:cubicBezTo>
                  <a:cubicBezTo>
                    <a:pt x="380348" y="273342"/>
                    <a:pt x="371427" y="271163"/>
                    <a:pt x="362886" y="267089"/>
                  </a:cubicBezTo>
                  <a:cubicBezTo>
                    <a:pt x="356243" y="263963"/>
                    <a:pt x="355579" y="262163"/>
                    <a:pt x="357192" y="255246"/>
                  </a:cubicBezTo>
                  <a:cubicBezTo>
                    <a:pt x="358616" y="250036"/>
                    <a:pt x="360039" y="244920"/>
                    <a:pt x="361653" y="239804"/>
                  </a:cubicBezTo>
                  <a:cubicBezTo>
                    <a:pt x="363551" y="233930"/>
                    <a:pt x="365164" y="233172"/>
                    <a:pt x="370668" y="236014"/>
                  </a:cubicBezTo>
                  <a:cubicBezTo>
                    <a:pt x="379968" y="240846"/>
                    <a:pt x="389838" y="243593"/>
                    <a:pt x="400277" y="244920"/>
                  </a:cubicBezTo>
                  <a:cubicBezTo>
                    <a:pt x="406920" y="245772"/>
                    <a:pt x="413563" y="245014"/>
                    <a:pt x="419732" y="242362"/>
                  </a:cubicBezTo>
                  <a:cubicBezTo>
                    <a:pt x="431214" y="237435"/>
                    <a:pt x="433018" y="224077"/>
                    <a:pt x="423243" y="215929"/>
                  </a:cubicBezTo>
                  <a:cubicBezTo>
                    <a:pt x="420016" y="213276"/>
                    <a:pt x="416220" y="211287"/>
                    <a:pt x="412234" y="209487"/>
                  </a:cubicBezTo>
                  <a:cubicBezTo>
                    <a:pt x="402175" y="205129"/>
                    <a:pt x="391641" y="201718"/>
                    <a:pt x="382056" y="196033"/>
                  </a:cubicBezTo>
                  <a:cubicBezTo>
                    <a:pt x="366587" y="186654"/>
                    <a:pt x="356718" y="173864"/>
                    <a:pt x="357857" y="155105"/>
                  </a:cubicBezTo>
                  <a:cubicBezTo>
                    <a:pt x="359280" y="133694"/>
                    <a:pt x="371238" y="120336"/>
                    <a:pt x="390882" y="113230"/>
                  </a:cubicBezTo>
                  <a:cubicBezTo>
                    <a:pt x="398948" y="110388"/>
                    <a:pt x="399138" y="110483"/>
                    <a:pt x="399138" y="102051"/>
                  </a:cubicBezTo>
                  <a:cubicBezTo>
                    <a:pt x="399138" y="99114"/>
                    <a:pt x="398948" y="96366"/>
                    <a:pt x="399138" y="93429"/>
                  </a:cubicBezTo>
                  <a:cubicBezTo>
                    <a:pt x="399233" y="87082"/>
                    <a:pt x="400372" y="85945"/>
                    <a:pt x="406730" y="85850"/>
                  </a:cubicBezTo>
                  <a:close/>
                  <a:moveTo>
                    <a:pt x="205945" y="50"/>
                  </a:moveTo>
                  <a:cubicBezTo>
                    <a:pt x="214105" y="-329"/>
                    <a:pt x="298173" y="-1087"/>
                    <a:pt x="302823" y="99179"/>
                  </a:cubicBezTo>
                  <a:cubicBezTo>
                    <a:pt x="302823" y="99179"/>
                    <a:pt x="319238" y="249483"/>
                    <a:pt x="206514" y="250620"/>
                  </a:cubicBezTo>
                  <a:lnTo>
                    <a:pt x="205945" y="250620"/>
                  </a:lnTo>
                  <a:lnTo>
                    <a:pt x="205281" y="250620"/>
                  </a:lnTo>
                  <a:cubicBezTo>
                    <a:pt x="92652" y="249483"/>
                    <a:pt x="108972" y="99179"/>
                    <a:pt x="108972" y="99179"/>
                  </a:cubicBezTo>
                  <a:cubicBezTo>
                    <a:pt x="113527" y="-1087"/>
                    <a:pt x="197690" y="-329"/>
                    <a:pt x="205945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EA635F6-B908-4097-867C-EAA52AEE4DAF}"/>
              </a:ext>
            </a:extLst>
          </p:cNvPr>
          <p:cNvGrpSpPr/>
          <p:nvPr/>
        </p:nvGrpSpPr>
        <p:grpSpPr>
          <a:xfrm>
            <a:off x="7457896" y="2606855"/>
            <a:ext cx="3344693" cy="895541"/>
            <a:chOff x="1647273" y="2910829"/>
            <a:chExt cx="3344693" cy="895541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B2C543F-A745-49EC-A8D8-4C6330A1BF69}"/>
                </a:ext>
              </a:extLst>
            </p:cNvPr>
            <p:cNvSpPr txBox="1"/>
            <p:nvPr/>
          </p:nvSpPr>
          <p:spPr bwMode="auto">
            <a:xfrm>
              <a:off x="1647273" y="3422867"/>
              <a:ext cx="3344693" cy="3835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zh-CN" altLang="en-US" dirty="0"/>
                <a:t>需求分析、系统设计、后台接口开发</a:t>
              </a:r>
              <a:endPara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9DCD129-67B0-46E9-B570-9C9F7C8C0217}"/>
                </a:ext>
              </a:extLst>
            </p:cNvPr>
            <p:cNvSpPr txBox="1"/>
            <p:nvPr/>
          </p:nvSpPr>
          <p:spPr>
            <a:xfrm>
              <a:off x="1647274" y="291082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角色</a:t>
              </a:r>
              <a:endParaRPr lang="zh-CN" altLang="en-US" sz="2400" spc="3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386627F-D127-4AEE-BC8E-FECD74ED97FD}"/>
              </a:ext>
            </a:extLst>
          </p:cNvPr>
          <p:cNvGrpSpPr/>
          <p:nvPr/>
        </p:nvGrpSpPr>
        <p:grpSpPr>
          <a:xfrm>
            <a:off x="8009964" y="4488389"/>
            <a:ext cx="3827359" cy="2369611"/>
            <a:chOff x="1647274" y="2910829"/>
            <a:chExt cx="3344692" cy="2834533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DC6C4EB0-6F68-4A26-9CA0-F034D1542345}"/>
                </a:ext>
              </a:extLst>
            </p:cNvPr>
            <p:cNvSpPr txBox="1"/>
            <p:nvPr/>
          </p:nvSpPr>
          <p:spPr bwMode="auto">
            <a:xfrm>
              <a:off x="1647274" y="3422867"/>
              <a:ext cx="3344692" cy="23224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高质高效的完成</a:t>
              </a:r>
              <a:r>
                <a:rPr lang="en-US" altLang="zh-CN" dirty="0" err="1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opstore</a:t>
              </a: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业务接口的开发</a:t>
              </a:r>
              <a:endParaRPr lang="en-US" altLang="zh-CN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创新性使用新技术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对系统框架优化，提高开发效率及系统规范性</a:t>
              </a:r>
              <a:endParaRPr lang="en-US" altLang="zh-CN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封装钉钉接口，实现快捷方便发送钉钉消息</a:t>
              </a:r>
              <a:endParaRPr lang="en-US" altLang="zh-CN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6A05857-168C-4D0D-A240-8BEFF8F62A3B}"/>
                </a:ext>
              </a:extLst>
            </p:cNvPr>
            <p:cNvSpPr txBox="1"/>
            <p:nvPr/>
          </p:nvSpPr>
          <p:spPr>
            <a:xfrm>
              <a:off x="1647274" y="2910829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成绩及收获</a:t>
              </a:r>
              <a:endParaRPr lang="zh-CN" altLang="en-US" sz="2400" spc="3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C981C72-FC29-48EF-AF33-9641B5C5B8A9}"/>
              </a:ext>
            </a:extLst>
          </p:cNvPr>
          <p:cNvGrpSpPr/>
          <p:nvPr/>
        </p:nvGrpSpPr>
        <p:grpSpPr>
          <a:xfrm>
            <a:off x="601950" y="1895085"/>
            <a:ext cx="3488915" cy="1425173"/>
            <a:chOff x="1195713" y="2910829"/>
            <a:chExt cx="3488915" cy="1425173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07656302-5A6C-4A0D-974A-57DCBAC3E0F1}"/>
                </a:ext>
              </a:extLst>
            </p:cNvPr>
            <p:cNvSpPr txBox="1"/>
            <p:nvPr/>
          </p:nvSpPr>
          <p:spPr bwMode="auto">
            <a:xfrm>
              <a:off x="1195713" y="3422867"/>
              <a:ext cx="3488915" cy="9131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30000"/>
                </a:lnSpc>
                <a:buNone/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为了规范公司开站流程，提高效率，节约成本，推出</a:t>
              </a:r>
              <a:r>
                <a:rPr lang="en-US" altLang="zh-CN" dirty="0" err="1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opstore</a:t>
              </a: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系统</a:t>
              </a:r>
            </a:p>
            <a:p>
              <a:pPr marL="0" indent="0" algn="r">
                <a:lnSpc>
                  <a:spcPct val="130000"/>
                </a:lnSpc>
                <a:buNone/>
              </a:pPr>
              <a:endParaRPr lang="en-US" altLang="zh-CN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71F25A1A-DB41-401B-8DB8-F322394B0141}"/>
                </a:ext>
              </a:extLst>
            </p:cNvPr>
            <p:cNvSpPr txBox="1"/>
            <p:nvPr/>
          </p:nvSpPr>
          <p:spPr>
            <a:xfrm>
              <a:off x="3165768" y="29108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项目概况</a:t>
              </a:r>
              <a:endParaRPr lang="zh-CN" altLang="en-US" sz="2400" spc="3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9391745-7FD9-465D-9439-2316ABA44972}"/>
              </a:ext>
            </a:extLst>
          </p:cNvPr>
          <p:cNvGrpSpPr/>
          <p:nvPr/>
        </p:nvGrpSpPr>
        <p:grpSpPr>
          <a:xfrm>
            <a:off x="947652" y="3702816"/>
            <a:ext cx="3695282" cy="2042880"/>
            <a:chOff x="1354845" y="2910829"/>
            <a:chExt cx="3329783" cy="2480847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E423819-1F21-4FC0-825D-B6C03E5A8674}"/>
                </a:ext>
              </a:extLst>
            </p:cNvPr>
            <p:cNvSpPr txBox="1"/>
            <p:nvPr/>
          </p:nvSpPr>
          <p:spPr bwMode="auto">
            <a:xfrm>
              <a:off x="1354845" y="3422867"/>
              <a:ext cx="3329783" cy="196880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dirty="0">
                  <a:latin typeface="思源黑体 CN Bold"/>
                  <a:ea typeface="思源黑体旧字形 Normal" panose="020B0400000000000000" pitchFamily="34" charset="-128"/>
                </a:rPr>
                <a:t>完成开站流程、业务快报等业务接口的开发</a:t>
              </a:r>
              <a:endParaRPr lang="en-US" altLang="zh-CN" dirty="0">
                <a:latin typeface="思源黑体 CN Bold"/>
                <a:ea typeface="思源黑体旧字形 Normal" panose="020B0400000000000000" pitchFamily="34" charset="-128"/>
              </a:endParaRPr>
            </a:p>
            <a:p>
              <a:pPr marL="0" indent="0">
                <a:buNone/>
              </a:pPr>
              <a:r>
                <a:rPr lang="zh-CN" altLang="en-US" dirty="0">
                  <a:latin typeface="思源黑体 CN Bold"/>
                  <a:ea typeface="思源黑体旧字形 Normal" panose="020B0400000000000000" pitchFamily="34" charset="-128"/>
                </a:rPr>
                <a:t>一期需求的持续优化开发工作及</a:t>
              </a:r>
              <a:r>
                <a:rPr lang="en-US" altLang="zh-CN" dirty="0">
                  <a:latin typeface="思源黑体 CN Bold"/>
                  <a:ea typeface="思源黑体旧字形 Normal" panose="020B0400000000000000" pitchFamily="34" charset="-128"/>
                </a:rPr>
                <a:t>bug</a:t>
              </a:r>
              <a:r>
                <a:rPr lang="zh-CN" altLang="en-US" dirty="0">
                  <a:latin typeface="思源黑体 CN Bold"/>
                  <a:ea typeface="思源黑体旧字形 Normal" panose="020B0400000000000000" pitchFamily="34" charset="-128"/>
                </a:rPr>
                <a:t>修复工作</a:t>
              </a:r>
              <a:endParaRPr lang="en-US" altLang="zh-CN" dirty="0">
                <a:latin typeface="思源黑体 CN Bold"/>
                <a:ea typeface="思源黑体旧字形 Normal" panose="020B0400000000000000" pitchFamily="34" charset="-128"/>
              </a:endParaRPr>
            </a:p>
            <a:p>
              <a:pPr marL="0" indent="0">
                <a:buNone/>
              </a:pPr>
              <a:r>
                <a:rPr lang="zh-CN" altLang="en-US" dirty="0">
                  <a:latin typeface="思源黑体 CN Bold"/>
                  <a:ea typeface="思源黑体旧字形 Normal" panose="020B0400000000000000" pitchFamily="34" charset="-128"/>
                </a:rPr>
                <a:t>参与</a:t>
              </a:r>
              <a:r>
                <a:rPr lang="en-US" altLang="zh-CN" dirty="0" err="1">
                  <a:latin typeface="思源黑体 CN Bold"/>
                  <a:ea typeface="思源黑体旧字形 Normal" panose="020B0400000000000000" pitchFamily="34" charset="-128"/>
                </a:rPr>
                <a:t>opstore</a:t>
              </a:r>
              <a:r>
                <a:rPr lang="zh-CN" altLang="en-US" dirty="0">
                  <a:latin typeface="思源黑体 CN Bold"/>
                  <a:ea typeface="思源黑体旧字形 Normal" panose="020B0400000000000000" pitchFamily="34" charset="-128"/>
                </a:rPr>
                <a:t>系统的搭建及持续优化工作</a:t>
              </a:r>
              <a:endParaRPr lang="en-US" altLang="zh-CN" dirty="0">
                <a:latin typeface="思源黑体 CN Bold"/>
                <a:ea typeface="思源黑体旧字形 Normal" panose="020B0400000000000000" pitchFamily="34" charset="-128"/>
              </a:endParaRPr>
            </a:p>
            <a:p>
              <a:pPr marL="0" indent="0" algn="r">
                <a:lnSpc>
                  <a:spcPct val="130000"/>
                </a:lnSpc>
                <a:buNone/>
              </a:pPr>
              <a:endParaRPr lang="en-US" altLang="zh-CN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0578D53-E2F8-45C4-9B80-A12C4905D50B}"/>
                </a:ext>
              </a:extLst>
            </p:cNvPr>
            <p:cNvSpPr txBox="1"/>
            <p:nvPr/>
          </p:nvSpPr>
          <p:spPr>
            <a:xfrm>
              <a:off x="3165768" y="29108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工作内容</a:t>
              </a:r>
              <a:endParaRPr lang="zh-CN" altLang="en-US" sz="2400" spc="3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4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269733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5282883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其他主动完成的工作</a:t>
            </a: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D1737325-4810-4B19-AA24-0D4C3D67D506}"/>
              </a:ext>
            </a:extLst>
          </p:cNvPr>
          <p:cNvSpPr>
            <a:spLocks/>
          </p:cNvSpPr>
          <p:nvPr/>
        </p:nvSpPr>
        <p:spPr bwMode="auto">
          <a:xfrm>
            <a:off x="5365750" y="1650966"/>
            <a:ext cx="1414463" cy="1225550"/>
          </a:xfrm>
          <a:custGeom>
            <a:avLst/>
            <a:gdLst>
              <a:gd name="T0" fmla="*/ 314 w 375"/>
              <a:gd name="T1" fmla="*/ 326 h 326"/>
              <a:gd name="T2" fmla="*/ 375 w 375"/>
              <a:gd name="T3" fmla="*/ 187 h 326"/>
              <a:gd name="T4" fmla="*/ 188 w 375"/>
              <a:gd name="T5" fmla="*/ 0 h 326"/>
              <a:gd name="T6" fmla="*/ 0 w 375"/>
              <a:gd name="T7" fmla="*/ 187 h 326"/>
              <a:gd name="T8" fmla="*/ 61 w 375"/>
              <a:gd name="T9" fmla="*/ 326 h 326"/>
              <a:gd name="T10" fmla="*/ 188 w 375"/>
              <a:gd name="T11" fmla="*/ 278 h 326"/>
              <a:gd name="T12" fmla="*/ 314 w 375"/>
              <a:gd name="T13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5" h="326">
                <a:moveTo>
                  <a:pt x="314" y="326"/>
                </a:moveTo>
                <a:cubicBezTo>
                  <a:pt x="352" y="292"/>
                  <a:pt x="375" y="243"/>
                  <a:pt x="375" y="187"/>
                </a:cubicBezTo>
                <a:cubicBezTo>
                  <a:pt x="375" y="84"/>
                  <a:pt x="291" y="0"/>
                  <a:pt x="188" y="0"/>
                </a:cubicBezTo>
                <a:cubicBezTo>
                  <a:pt x="84" y="0"/>
                  <a:pt x="0" y="84"/>
                  <a:pt x="0" y="187"/>
                </a:cubicBezTo>
                <a:cubicBezTo>
                  <a:pt x="0" y="243"/>
                  <a:pt x="24" y="292"/>
                  <a:pt x="61" y="326"/>
                </a:cubicBezTo>
                <a:cubicBezTo>
                  <a:pt x="95" y="296"/>
                  <a:pt x="139" y="278"/>
                  <a:pt x="188" y="278"/>
                </a:cubicBezTo>
                <a:cubicBezTo>
                  <a:pt x="236" y="278"/>
                  <a:pt x="281" y="296"/>
                  <a:pt x="314" y="326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6F1B1EDD-7FB6-47CB-B60A-3060A3A3986F}"/>
              </a:ext>
            </a:extLst>
          </p:cNvPr>
          <p:cNvSpPr>
            <a:spLocks/>
          </p:cNvSpPr>
          <p:nvPr/>
        </p:nvSpPr>
        <p:spPr bwMode="auto">
          <a:xfrm>
            <a:off x="5365750" y="2876516"/>
            <a:ext cx="1414463" cy="1044575"/>
          </a:xfrm>
          <a:custGeom>
            <a:avLst/>
            <a:gdLst>
              <a:gd name="T0" fmla="*/ 375 w 375"/>
              <a:gd name="T1" fmla="*/ 139 h 278"/>
              <a:gd name="T2" fmla="*/ 314 w 375"/>
              <a:gd name="T3" fmla="*/ 0 h 278"/>
              <a:gd name="T4" fmla="*/ 188 w 375"/>
              <a:gd name="T5" fmla="*/ 49 h 278"/>
              <a:gd name="T6" fmla="*/ 61 w 375"/>
              <a:gd name="T7" fmla="*/ 0 h 278"/>
              <a:gd name="T8" fmla="*/ 0 w 375"/>
              <a:gd name="T9" fmla="*/ 139 h 278"/>
              <a:gd name="T10" fmla="*/ 61 w 375"/>
              <a:gd name="T11" fmla="*/ 278 h 278"/>
              <a:gd name="T12" fmla="*/ 188 w 375"/>
              <a:gd name="T13" fmla="*/ 230 h 278"/>
              <a:gd name="T14" fmla="*/ 314 w 375"/>
              <a:gd name="T15" fmla="*/ 278 h 278"/>
              <a:gd name="T16" fmla="*/ 375 w 375"/>
              <a:gd name="T17" fmla="*/ 13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5" h="278">
                <a:moveTo>
                  <a:pt x="375" y="139"/>
                </a:move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  <a:cubicBezTo>
                  <a:pt x="24" y="35"/>
                  <a:pt x="0" y="84"/>
                  <a:pt x="0" y="139"/>
                </a:cubicBezTo>
                <a:cubicBezTo>
                  <a:pt x="0" y="195"/>
                  <a:pt x="24" y="244"/>
                  <a:pt x="61" y="278"/>
                </a:cubicBezTo>
                <a:cubicBezTo>
                  <a:pt x="95" y="248"/>
                  <a:pt x="139" y="230"/>
                  <a:pt x="188" y="230"/>
                </a:cubicBezTo>
                <a:cubicBezTo>
                  <a:pt x="236" y="230"/>
                  <a:pt x="281" y="248"/>
                  <a:pt x="314" y="278"/>
                </a:cubicBezTo>
                <a:cubicBezTo>
                  <a:pt x="352" y="244"/>
                  <a:pt x="375" y="195"/>
                  <a:pt x="375" y="139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F514FC72-8C99-46E8-AE09-CCF065F4DE99}"/>
              </a:ext>
            </a:extLst>
          </p:cNvPr>
          <p:cNvSpPr>
            <a:spLocks/>
          </p:cNvSpPr>
          <p:nvPr/>
        </p:nvSpPr>
        <p:spPr bwMode="auto">
          <a:xfrm>
            <a:off x="5595938" y="2695541"/>
            <a:ext cx="954088" cy="365125"/>
          </a:xfrm>
          <a:custGeom>
            <a:avLst/>
            <a:gdLst>
              <a:gd name="T0" fmla="*/ 253 w 253"/>
              <a:gd name="T1" fmla="*/ 48 h 97"/>
              <a:gd name="T2" fmla="*/ 127 w 253"/>
              <a:gd name="T3" fmla="*/ 0 h 97"/>
              <a:gd name="T4" fmla="*/ 0 w 253"/>
              <a:gd name="T5" fmla="*/ 48 h 97"/>
              <a:gd name="T6" fmla="*/ 127 w 253"/>
              <a:gd name="T7" fmla="*/ 97 h 97"/>
              <a:gd name="T8" fmla="*/ 253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253" y="48"/>
                </a:move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</a:path>
            </a:pathLst>
          </a:custGeom>
          <a:solidFill>
            <a:srgbClr val="3D3D3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3AE4F303-8355-436F-9326-2C09D11817BF}"/>
              </a:ext>
            </a:extLst>
          </p:cNvPr>
          <p:cNvSpPr>
            <a:spLocks/>
          </p:cNvSpPr>
          <p:nvPr/>
        </p:nvSpPr>
        <p:spPr bwMode="auto">
          <a:xfrm>
            <a:off x="5365750" y="3921091"/>
            <a:ext cx="1414463" cy="1046162"/>
          </a:xfrm>
          <a:custGeom>
            <a:avLst/>
            <a:gdLst>
              <a:gd name="T0" fmla="*/ 61 w 375"/>
              <a:gd name="T1" fmla="*/ 0 h 278"/>
              <a:gd name="T2" fmla="*/ 0 w 375"/>
              <a:gd name="T3" fmla="*/ 139 h 278"/>
              <a:gd name="T4" fmla="*/ 61 w 375"/>
              <a:gd name="T5" fmla="*/ 278 h 278"/>
              <a:gd name="T6" fmla="*/ 188 w 375"/>
              <a:gd name="T7" fmla="*/ 230 h 278"/>
              <a:gd name="T8" fmla="*/ 314 w 375"/>
              <a:gd name="T9" fmla="*/ 278 h 278"/>
              <a:gd name="T10" fmla="*/ 375 w 375"/>
              <a:gd name="T11" fmla="*/ 139 h 278"/>
              <a:gd name="T12" fmla="*/ 314 w 375"/>
              <a:gd name="T13" fmla="*/ 0 h 278"/>
              <a:gd name="T14" fmla="*/ 188 w 375"/>
              <a:gd name="T15" fmla="*/ 49 h 278"/>
              <a:gd name="T16" fmla="*/ 61 w 375"/>
              <a:gd name="T17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5" h="278">
                <a:moveTo>
                  <a:pt x="61" y="0"/>
                </a:moveTo>
                <a:cubicBezTo>
                  <a:pt x="24" y="35"/>
                  <a:pt x="0" y="84"/>
                  <a:pt x="0" y="139"/>
                </a:cubicBezTo>
                <a:cubicBezTo>
                  <a:pt x="0" y="195"/>
                  <a:pt x="24" y="244"/>
                  <a:pt x="61" y="278"/>
                </a:cubicBezTo>
                <a:cubicBezTo>
                  <a:pt x="95" y="248"/>
                  <a:pt x="139" y="230"/>
                  <a:pt x="188" y="230"/>
                </a:cubicBezTo>
                <a:cubicBezTo>
                  <a:pt x="236" y="230"/>
                  <a:pt x="281" y="248"/>
                  <a:pt x="314" y="278"/>
                </a:cubicBezTo>
                <a:cubicBezTo>
                  <a:pt x="352" y="244"/>
                  <a:pt x="375" y="195"/>
                  <a:pt x="375" y="139"/>
                </a:cubicBez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7A53BF81-61DC-48DD-91F9-38FC92EA8BAF}"/>
              </a:ext>
            </a:extLst>
          </p:cNvPr>
          <p:cNvSpPr>
            <a:spLocks/>
          </p:cNvSpPr>
          <p:nvPr/>
        </p:nvSpPr>
        <p:spPr bwMode="auto">
          <a:xfrm>
            <a:off x="5595938" y="3741703"/>
            <a:ext cx="954088" cy="363537"/>
          </a:xfrm>
          <a:custGeom>
            <a:avLst/>
            <a:gdLst>
              <a:gd name="T0" fmla="*/ 0 w 253"/>
              <a:gd name="T1" fmla="*/ 48 h 97"/>
              <a:gd name="T2" fmla="*/ 127 w 253"/>
              <a:gd name="T3" fmla="*/ 97 h 97"/>
              <a:gd name="T4" fmla="*/ 253 w 253"/>
              <a:gd name="T5" fmla="*/ 48 h 97"/>
              <a:gd name="T6" fmla="*/ 127 w 253"/>
              <a:gd name="T7" fmla="*/ 0 h 97"/>
              <a:gd name="T8" fmla="*/ 0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0" y="48"/>
                </a:move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</a:path>
            </a:pathLst>
          </a:custGeom>
          <a:solidFill>
            <a:srgbClr val="3D3D3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49FEFC05-B180-411A-842E-3E47B499914A}"/>
              </a:ext>
            </a:extLst>
          </p:cNvPr>
          <p:cNvSpPr>
            <a:spLocks/>
          </p:cNvSpPr>
          <p:nvPr/>
        </p:nvSpPr>
        <p:spPr bwMode="auto">
          <a:xfrm>
            <a:off x="5365750" y="4967253"/>
            <a:ext cx="1414463" cy="1228725"/>
          </a:xfrm>
          <a:custGeom>
            <a:avLst/>
            <a:gdLst>
              <a:gd name="T0" fmla="*/ 61 w 375"/>
              <a:gd name="T1" fmla="*/ 0 h 327"/>
              <a:gd name="T2" fmla="*/ 0 w 375"/>
              <a:gd name="T3" fmla="*/ 139 h 327"/>
              <a:gd name="T4" fmla="*/ 188 w 375"/>
              <a:gd name="T5" fmla="*/ 327 h 327"/>
              <a:gd name="T6" fmla="*/ 375 w 375"/>
              <a:gd name="T7" fmla="*/ 139 h 327"/>
              <a:gd name="T8" fmla="*/ 314 w 375"/>
              <a:gd name="T9" fmla="*/ 0 h 327"/>
              <a:gd name="T10" fmla="*/ 188 w 375"/>
              <a:gd name="T11" fmla="*/ 49 h 327"/>
              <a:gd name="T12" fmla="*/ 61 w 375"/>
              <a:gd name="T13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5" h="327">
                <a:moveTo>
                  <a:pt x="61" y="0"/>
                </a:moveTo>
                <a:cubicBezTo>
                  <a:pt x="24" y="35"/>
                  <a:pt x="0" y="84"/>
                  <a:pt x="0" y="139"/>
                </a:cubicBezTo>
                <a:cubicBezTo>
                  <a:pt x="0" y="243"/>
                  <a:pt x="84" y="327"/>
                  <a:pt x="188" y="327"/>
                </a:cubicBezTo>
                <a:cubicBezTo>
                  <a:pt x="291" y="327"/>
                  <a:pt x="375" y="243"/>
                  <a:pt x="375" y="139"/>
                </a:cubicBezTo>
                <a:cubicBezTo>
                  <a:pt x="375" y="84"/>
                  <a:pt x="352" y="35"/>
                  <a:pt x="314" y="0"/>
                </a:cubicBezTo>
                <a:cubicBezTo>
                  <a:pt x="281" y="31"/>
                  <a:pt x="236" y="49"/>
                  <a:pt x="188" y="49"/>
                </a:cubicBezTo>
                <a:cubicBezTo>
                  <a:pt x="139" y="49"/>
                  <a:pt x="95" y="31"/>
                  <a:pt x="61" y="0"/>
                </a:cubicBezTo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6C4F45A8-F4E8-4524-B1BD-53A6FE9CED73}"/>
              </a:ext>
            </a:extLst>
          </p:cNvPr>
          <p:cNvSpPr>
            <a:spLocks/>
          </p:cNvSpPr>
          <p:nvPr/>
        </p:nvSpPr>
        <p:spPr bwMode="auto">
          <a:xfrm>
            <a:off x="5595938" y="4786278"/>
            <a:ext cx="954088" cy="365125"/>
          </a:xfrm>
          <a:custGeom>
            <a:avLst/>
            <a:gdLst>
              <a:gd name="T0" fmla="*/ 0 w 253"/>
              <a:gd name="T1" fmla="*/ 48 h 97"/>
              <a:gd name="T2" fmla="*/ 127 w 253"/>
              <a:gd name="T3" fmla="*/ 97 h 97"/>
              <a:gd name="T4" fmla="*/ 253 w 253"/>
              <a:gd name="T5" fmla="*/ 48 h 97"/>
              <a:gd name="T6" fmla="*/ 127 w 253"/>
              <a:gd name="T7" fmla="*/ 0 h 97"/>
              <a:gd name="T8" fmla="*/ 0 w 253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" h="97">
                <a:moveTo>
                  <a:pt x="0" y="48"/>
                </a:moveTo>
                <a:cubicBezTo>
                  <a:pt x="34" y="79"/>
                  <a:pt x="78" y="97"/>
                  <a:pt x="127" y="97"/>
                </a:cubicBezTo>
                <a:cubicBezTo>
                  <a:pt x="175" y="97"/>
                  <a:pt x="220" y="79"/>
                  <a:pt x="253" y="48"/>
                </a:cubicBezTo>
                <a:cubicBezTo>
                  <a:pt x="220" y="18"/>
                  <a:pt x="175" y="0"/>
                  <a:pt x="127" y="0"/>
                </a:cubicBezTo>
                <a:cubicBezTo>
                  <a:pt x="78" y="0"/>
                  <a:pt x="34" y="18"/>
                  <a:pt x="0" y="48"/>
                </a:cubicBezTo>
              </a:path>
            </a:pathLst>
          </a:custGeom>
          <a:solidFill>
            <a:srgbClr val="3D3D3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7A5B072-3D20-4AB5-98D3-68BD9FA048C1}"/>
              </a:ext>
            </a:extLst>
          </p:cNvPr>
          <p:cNvGrpSpPr/>
          <p:nvPr/>
        </p:nvGrpSpPr>
        <p:grpSpPr>
          <a:xfrm>
            <a:off x="5850201" y="2015928"/>
            <a:ext cx="445559" cy="428489"/>
            <a:chOff x="9791183" y="5224434"/>
            <a:chExt cx="645684" cy="620945"/>
          </a:xfrm>
          <a:solidFill>
            <a:srgbClr val="E76F53"/>
          </a:solidFill>
        </p:grpSpPr>
        <p:sp>
          <p:nvSpPr>
            <p:cNvPr id="50" name="Oval 131">
              <a:extLst>
                <a:ext uri="{FF2B5EF4-FFF2-40B4-BE49-F238E27FC236}">
                  <a16:creationId xmlns:a16="http://schemas.microsoft.com/office/drawing/2014/main" id="{68BD8245-9940-4BC9-8908-3B18802D6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8746" y="5224434"/>
              <a:ext cx="290558" cy="294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51" name="Freeform 134">
              <a:extLst>
                <a:ext uri="{FF2B5EF4-FFF2-40B4-BE49-F238E27FC236}">
                  <a16:creationId xmlns:a16="http://schemas.microsoft.com/office/drawing/2014/main" id="{FE50DCA8-22FA-4445-96DC-9F8669FCB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146BF28-2AD9-48EB-9243-F2153AD754E5}"/>
              </a:ext>
            </a:extLst>
          </p:cNvPr>
          <p:cNvGrpSpPr/>
          <p:nvPr/>
        </p:nvGrpSpPr>
        <p:grpSpPr>
          <a:xfrm>
            <a:off x="5781429" y="4248676"/>
            <a:ext cx="561428" cy="426575"/>
            <a:chOff x="4268086" y="4221191"/>
            <a:chExt cx="509646" cy="387231"/>
          </a:xfrm>
          <a:solidFill>
            <a:srgbClr val="E76F53"/>
          </a:solidFill>
        </p:grpSpPr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AA189ACE-5A2A-4C8A-903D-AE48D9275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871F7807-563E-4B26-A777-7E4FA1721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988B772-EDD6-40AA-BCE9-F8046EFC2471}"/>
              </a:ext>
            </a:extLst>
          </p:cNvPr>
          <p:cNvGrpSpPr/>
          <p:nvPr/>
        </p:nvGrpSpPr>
        <p:grpSpPr>
          <a:xfrm>
            <a:off x="5913472" y="5485432"/>
            <a:ext cx="364772" cy="361011"/>
            <a:chOff x="6967126" y="4092464"/>
            <a:chExt cx="453105" cy="448433"/>
          </a:xfrm>
          <a:solidFill>
            <a:srgbClr val="E76F53"/>
          </a:solidFill>
        </p:grpSpPr>
        <p:sp>
          <p:nvSpPr>
            <p:cNvPr id="56" name="Freeform 136">
              <a:extLst>
                <a:ext uri="{FF2B5EF4-FFF2-40B4-BE49-F238E27FC236}">
                  <a16:creationId xmlns:a16="http://schemas.microsoft.com/office/drawing/2014/main" id="{745DFB15-64E7-4253-A83E-68B00DA61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37">
              <a:extLst>
                <a:ext uri="{FF2B5EF4-FFF2-40B4-BE49-F238E27FC236}">
                  <a16:creationId xmlns:a16="http://schemas.microsoft.com/office/drawing/2014/main" id="{F6043DA3-CC7B-477A-8131-2C7B4466D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7860170-D5A6-4DA8-B943-3EAF6982F7AC}"/>
              </a:ext>
            </a:extLst>
          </p:cNvPr>
          <p:cNvGrpSpPr/>
          <p:nvPr/>
        </p:nvGrpSpPr>
        <p:grpSpPr>
          <a:xfrm>
            <a:off x="5875340" y="3270312"/>
            <a:ext cx="375609" cy="359225"/>
            <a:chOff x="1004888" y="993775"/>
            <a:chExt cx="2438400" cy="2332038"/>
          </a:xfrm>
          <a:solidFill>
            <a:srgbClr val="E76F53"/>
          </a:solidFill>
        </p:grpSpPr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4EA1F296-AE15-4CD9-901E-C20FB8DBB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任意多边形 43">
              <a:extLst>
                <a:ext uri="{FF2B5EF4-FFF2-40B4-BE49-F238E27FC236}">
                  <a16:creationId xmlns:a16="http://schemas.microsoft.com/office/drawing/2014/main" id="{00603ED1-111C-4BBB-B4AA-5392DB77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1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D458F5D0-94A0-4BEE-BFF6-D49903E4ECF9}"/>
              </a:ext>
            </a:extLst>
          </p:cNvPr>
          <p:cNvSpPr/>
          <p:nvPr/>
        </p:nvSpPr>
        <p:spPr>
          <a:xfrm>
            <a:off x="7477134" y="2960017"/>
            <a:ext cx="3350072" cy="1274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实现了日志切面。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Controller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层做切面，输出请求及响应日志，方便查询操作记录及定位问题，提高效率；通过关键字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query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过滤查询请求，使用精简日志输出，避免查询接口日志爆炸输出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</p:txBody>
      </p:sp>
      <p:sp>
        <p:nvSpPr>
          <p:cNvPr id="62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91F962CE-AB32-49E5-A55E-4580620BEA92}"/>
              </a:ext>
            </a:extLst>
          </p:cNvPr>
          <p:cNvSpPr/>
          <p:nvPr/>
        </p:nvSpPr>
        <p:spPr>
          <a:xfrm>
            <a:off x="1208920" y="1471289"/>
            <a:ext cx="3459514" cy="1034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使用</a:t>
            </a:r>
            <a:r>
              <a:rPr lang="en-US" altLang="zh-CN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ThreadLocal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存储用户信息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，可以在程序任何地方获取当前操作用户，包括职位信息，能够方便权限控制，一定程度实现业务逻辑与权限逻辑分离，极大提高了开发效率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</p:txBody>
      </p:sp>
      <p:sp>
        <p:nvSpPr>
          <p:cNvPr id="6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A883E50E-C4C3-475D-A233-91E7DD710B6B}"/>
              </a:ext>
            </a:extLst>
          </p:cNvPr>
          <p:cNvSpPr/>
          <p:nvPr/>
        </p:nvSpPr>
        <p:spPr>
          <a:xfrm>
            <a:off x="7477134" y="5140449"/>
            <a:ext cx="3350072" cy="79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实现</a:t>
            </a:r>
            <a:r>
              <a:rPr lang="en-US" altLang="zh-CN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redis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分布式锁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，对一些定时任务执行时先获取锁，结束后自行解锁，避免双击同时执行一个任务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;</a:t>
            </a:r>
          </a:p>
        </p:txBody>
      </p:sp>
      <p:sp>
        <p:nvSpPr>
          <p:cNvPr id="6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BA6E6B71-3842-4355-8E64-8EF971E89D0F}"/>
              </a:ext>
            </a:extLst>
          </p:cNvPr>
          <p:cNvSpPr/>
          <p:nvPr/>
        </p:nvSpPr>
        <p:spPr>
          <a:xfrm>
            <a:off x="1270488" y="4155371"/>
            <a:ext cx="3459514" cy="1034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异常堆栈邮件。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利用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spring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全局异常捕获机制，给相关人发送异常堆栈信息邮件，可以第一时间获知生产问题，并能很快定位问题和解决问题，同时能方便测试联调阶段快速解决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bug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D452B6C-4962-49C1-847C-7A64CA0DAAEA}"/>
              </a:ext>
            </a:extLst>
          </p:cNvPr>
          <p:cNvSpPr/>
          <p:nvPr/>
        </p:nvSpPr>
        <p:spPr>
          <a:xfrm>
            <a:off x="4937841" y="2201127"/>
            <a:ext cx="158895" cy="158895"/>
          </a:xfrm>
          <a:prstGeom prst="ellipse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EE483925-332D-490A-AE94-5DC7D6F4DCE0}"/>
              </a:ext>
            </a:extLst>
          </p:cNvPr>
          <p:cNvSpPr/>
          <p:nvPr/>
        </p:nvSpPr>
        <p:spPr>
          <a:xfrm>
            <a:off x="7049226" y="3239908"/>
            <a:ext cx="158895" cy="158895"/>
          </a:xfrm>
          <a:prstGeom prst="ellipse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A9525233-0B88-45B2-9088-91E9988949D3}"/>
              </a:ext>
            </a:extLst>
          </p:cNvPr>
          <p:cNvSpPr/>
          <p:nvPr/>
        </p:nvSpPr>
        <p:spPr>
          <a:xfrm>
            <a:off x="4937841" y="4344481"/>
            <a:ext cx="158895" cy="158895"/>
          </a:xfrm>
          <a:prstGeom prst="ellipse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6894A969-BE86-4F10-BCEA-77E32A728851}"/>
              </a:ext>
            </a:extLst>
          </p:cNvPr>
          <p:cNvSpPr/>
          <p:nvPr/>
        </p:nvSpPr>
        <p:spPr>
          <a:xfrm>
            <a:off x="7049226" y="5383262"/>
            <a:ext cx="158895" cy="158895"/>
          </a:xfrm>
          <a:prstGeom prst="ellipse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>
              <a:ea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64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1" grpId="0"/>
      <p:bldP spid="62" grpId="0"/>
      <p:bldP spid="63" grpId="0"/>
      <p:bldP spid="64" grpId="0"/>
      <p:bldP spid="65" grpId="0" animBg="1"/>
      <p:bldP spid="66" grpId="0" animBg="1"/>
      <p:bldP spid="67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734D40-1AC5-4A59-81ED-78F345767F55}"/>
              </a:ext>
            </a:extLst>
          </p:cNvPr>
          <p:cNvSpPr/>
          <p:nvPr/>
        </p:nvSpPr>
        <p:spPr>
          <a:xfrm>
            <a:off x="6517838" y="1959429"/>
            <a:ext cx="4806947" cy="3882571"/>
          </a:xfrm>
          <a:prstGeom prst="rect">
            <a:avLst/>
          </a:prstGeom>
          <a:blipFill>
            <a:blip r:embed="rId3"/>
            <a:stretch>
              <a:fillRect l="-7474" r="-7418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其他主动完成的工作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42E3CC3-C3FE-4BB6-BE31-1DB6C00AD1A4}"/>
              </a:ext>
            </a:extLst>
          </p:cNvPr>
          <p:cNvGrpSpPr/>
          <p:nvPr/>
        </p:nvGrpSpPr>
        <p:grpSpPr>
          <a:xfrm>
            <a:off x="1055688" y="2525486"/>
            <a:ext cx="5167085" cy="0"/>
            <a:chOff x="3091543" y="3033486"/>
            <a:chExt cx="5167085" cy="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0B337D98-00AC-488A-8B98-78C7A6333C49}"/>
                </a:ext>
              </a:extLst>
            </p:cNvPr>
            <p:cNvCxnSpPr>
              <a:cxnSpLocks/>
            </p:cNvCxnSpPr>
            <p:nvPr/>
          </p:nvCxnSpPr>
          <p:spPr>
            <a:xfrm>
              <a:off x="3091543" y="3033486"/>
              <a:ext cx="5167085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D8A8421-ACDF-48D4-8650-A1B3FC3A5441}"/>
                </a:ext>
              </a:extLst>
            </p:cNvPr>
            <p:cNvCxnSpPr>
              <a:cxnSpLocks/>
            </p:cNvCxnSpPr>
            <p:nvPr/>
          </p:nvCxnSpPr>
          <p:spPr>
            <a:xfrm>
              <a:off x="3386609" y="3033486"/>
              <a:ext cx="1286991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7206BF48-BECC-48AD-81BA-E6DB83137EE9}"/>
              </a:ext>
            </a:extLst>
          </p:cNvPr>
          <p:cNvSpPr/>
          <p:nvPr/>
        </p:nvSpPr>
        <p:spPr>
          <a:xfrm>
            <a:off x="1235756" y="2912943"/>
            <a:ext cx="4806947" cy="22300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自己实现了很多简单又超级好用工具类</a:t>
            </a:r>
            <a:r>
              <a: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：</a:t>
            </a:r>
            <a:r>
              <a:rPr lang="en-US" altLang="zh-CN" sz="1400" dirty="0" err="1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DateUtil</a:t>
            </a:r>
            <a:r>
              <a: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、</a:t>
            </a:r>
            <a:r>
              <a:rPr lang="en-US" altLang="zh-CN" sz="1400" dirty="0" err="1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NumFormatUtil</a:t>
            </a:r>
            <a:r>
              <a: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、</a:t>
            </a:r>
            <a:r>
              <a:rPr lang="en-US" altLang="zh-CN" sz="1400" dirty="0" err="1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SpringContextUtil</a:t>
            </a:r>
            <a:r>
              <a: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等等</a:t>
            </a:r>
            <a:endParaRPr lang="en-US" altLang="zh-CN" sz="1400" dirty="0"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  <a:p>
            <a:pPr marL="285750" indent="-28575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引入</a:t>
            </a:r>
            <a:r>
              <a:rPr lang="en-US" altLang="zh-CN" sz="1400" b="1" dirty="0" err="1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easypoi</a:t>
            </a:r>
            <a:r>
              <a: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：可以快速方便实现</a:t>
            </a:r>
            <a:r>
              <a:rPr lang="en-US" altLang="zh-CN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excel</a:t>
            </a:r>
            <a:r>
              <a: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导入导出公能</a:t>
            </a:r>
            <a:endParaRPr lang="en-US" altLang="zh-CN" sz="1400" dirty="0"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  <a:p>
            <a:pPr marL="285750" indent="-28575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采用</a:t>
            </a:r>
            <a:r>
              <a:rPr lang="en-US" altLang="zh-CN" sz="1400" b="1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velocity</a:t>
            </a:r>
            <a:r>
              <a:rPr lang="zh-CN" altLang="en-US" sz="1400" b="1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模板自动生成代码</a:t>
            </a:r>
            <a:r>
              <a: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：自己实现了一套代码生成工具，根据表名自动生成</a:t>
            </a:r>
            <a:r>
              <a:rPr lang="en-US" altLang="zh-CN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mapper</a:t>
            </a:r>
            <a:r>
              <a: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、</a:t>
            </a:r>
            <a:r>
              <a:rPr lang="en-US" altLang="zh-CN" sz="1400" dirty="0" err="1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dao</a:t>
            </a:r>
            <a:r>
              <a: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、</a:t>
            </a:r>
            <a:r>
              <a:rPr lang="en-US" altLang="zh-CN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service</a:t>
            </a:r>
            <a:r>
              <a: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及</a:t>
            </a:r>
            <a:r>
              <a:rPr lang="en-US" altLang="zh-CN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model</a:t>
            </a:r>
          </a:p>
          <a:p>
            <a:pPr marL="285750" indent="-28575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规范日志输出格式</a:t>
            </a:r>
            <a:r>
              <a: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：方便定位问题及后续对接日志系统</a:t>
            </a:r>
            <a:endParaRPr lang="en-US" altLang="zh-CN" sz="1400" dirty="0"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  <a:p>
            <a:pPr marL="285750" indent="-28575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......</a:t>
            </a:r>
            <a:endParaRPr lang="zh-CN" altLang="en-US" sz="1400" dirty="0"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08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个人取得的成绩及不足之处</a:t>
            </a:r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98E20F87-E881-4FDF-8ECB-3FF888582A7A}"/>
              </a:ext>
            </a:extLst>
          </p:cNvPr>
          <p:cNvSpPr>
            <a:spLocks noEditPoints="1"/>
          </p:cNvSpPr>
          <p:nvPr/>
        </p:nvSpPr>
        <p:spPr bwMode="auto">
          <a:xfrm>
            <a:off x="4433639" y="2974014"/>
            <a:ext cx="3292726" cy="1741231"/>
          </a:xfrm>
          <a:custGeom>
            <a:avLst/>
            <a:gdLst>
              <a:gd name="T0" fmla="*/ 699 w 817"/>
              <a:gd name="T1" fmla="*/ 406 h 432"/>
              <a:gd name="T2" fmla="*/ 692 w 817"/>
              <a:gd name="T3" fmla="*/ 380 h 432"/>
              <a:gd name="T4" fmla="*/ 718 w 817"/>
              <a:gd name="T5" fmla="*/ 373 h 432"/>
              <a:gd name="T6" fmla="*/ 755 w 817"/>
              <a:gd name="T7" fmla="*/ 394 h 432"/>
              <a:gd name="T8" fmla="*/ 762 w 817"/>
              <a:gd name="T9" fmla="*/ 420 h 432"/>
              <a:gd name="T10" fmla="*/ 736 w 817"/>
              <a:gd name="T11" fmla="*/ 427 h 432"/>
              <a:gd name="T12" fmla="*/ 699 w 817"/>
              <a:gd name="T13" fmla="*/ 406 h 432"/>
              <a:gd name="T14" fmla="*/ 718 w 817"/>
              <a:gd name="T15" fmla="*/ 59 h 432"/>
              <a:gd name="T16" fmla="*/ 692 w 817"/>
              <a:gd name="T17" fmla="*/ 52 h 432"/>
              <a:gd name="T18" fmla="*/ 699 w 817"/>
              <a:gd name="T19" fmla="*/ 26 h 432"/>
              <a:gd name="T20" fmla="*/ 736 w 817"/>
              <a:gd name="T21" fmla="*/ 5 h 432"/>
              <a:gd name="T22" fmla="*/ 762 w 817"/>
              <a:gd name="T23" fmla="*/ 12 h 432"/>
              <a:gd name="T24" fmla="*/ 755 w 817"/>
              <a:gd name="T25" fmla="*/ 38 h 432"/>
              <a:gd name="T26" fmla="*/ 718 w 817"/>
              <a:gd name="T27" fmla="*/ 59 h 432"/>
              <a:gd name="T28" fmla="*/ 755 w 817"/>
              <a:gd name="T29" fmla="*/ 235 h 432"/>
              <a:gd name="T30" fmla="*/ 736 w 817"/>
              <a:gd name="T31" fmla="*/ 216 h 432"/>
              <a:gd name="T32" fmla="*/ 755 w 817"/>
              <a:gd name="T33" fmla="*/ 197 h 432"/>
              <a:gd name="T34" fmla="*/ 798 w 817"/>
              <a:gd name="T35" fmla="*/ 197 h 432"/>
              <a:gd name="T36" fmla="*/ 817 w 817"/>
              <a:gd name="T37" fmla="*/ 216 h 432"/>
              <a:gd name="T38" fmla="*/ 798 w 817"/>
              <a:gd name="T39" fmla="*/ 235 h 432"/>
              <a:gd name="T40" fmla="*/ 755 w 817"/>
              <a:gd name="T41" fmla="*/ 235 h 432"/>
              <a:gd name="T42" fmla="*/ 118 w 817"/>
              <a:gd name="T43" fmla="*/ 26 h 432"/>
              <a:gd name="T44" fmla="*/ 124 w 817"/>
              <a:gd name="T45" fmla="*/ 52 h 432"/>
              <a:gd name="T46" fmla="*/ 98 w 817"/>
              <a:gd name="T47" fmla="*/ 59 h 432"/>
              <a:gd name="T48" fmla="*/ 62 w 817"/>
              <a:gd name="T49" fmla="*/ 38 h 432"/>
              <a:gd name="T50" fmla="*/ 55 w 817"/>
              <a:gd name="T51" fmla="*/ 12 h 432"/>
              <a:gd name="T52" fmla="*/ 81 w 817"/>
              <a:gd name="T53" fmla="*/ 5 h 432"/>
              <a:gd name="T54" fmla="*/ 118 w 817"/>
              <a:gd name="T55" fmla="*/ 26 h 432"/>
              <a:gd name="T56" fmla="*/ 98 w 817"/>
              <a:gd name="T57" fmla="*/ 373 h 432"/>
              <a:gd name="T58" fmla="*/ 124 w 817"/>
              <a:gd name="T59" fmla="*/ 380 h 432"/>
              <a:gd name="T60" fmla="*/ 118 w 817"/>
              <a:gd name="T61" fmla="*/ 406 h 432"/>
              <a:gd name="T62" fmla="*/ 81 w 817"/>
              <a:gd name="T63" fmla="*/ 427 h 432"/>
              <a:gd name="T64" fmla="*/ 55 w 817"/>
              <a:gd name="T65" fmla="*/ 420 h 432"/>
              <a:gd name="T66" fmla="*/ 62 w 817"/>
              <a:gd name="T67" fmla="*/ 394 h 432"/>
              <a:gd name="T68" fmla="*/ 98 w 817"/>
              <a:gd name="T69" fmla="*/ 373 h 432"/>
              <a:gd name="T70" fmla="*/ 62 w 817"/>
              <a:gd name="T71" fmla="*/ 197 h 432"/>
              <a:gd name="T72" fmla="*/ 81 w 817"/>
              <a:gd name="T73" fmla="*/ 216 h 432"/>
              <a:gd name="T74" fmla="*/ 62 w 817"/>
              <a:gd name="T75" fmla="*/ 235 h 432"/>
              <a:gd name="T76" fmla="*/ 19 w 817"/>
              <a:gd name="T77" fmla="*/ 235 h 432"/>
              <a:gd name="T78" fmla="*/ 0 w 817"/>
              <a:gd name="T79" fmla="*/ 216 h 432"/>
              <a:gd name="T80" fmla="*/ 19 w 817"/>
              <a:gd name="T81" fmla="*/ 197 h 432"/>
              <a:gd name="T82" fmla="*/ 62 w 817"/>
              <a:gd name="T83" fmla="*/ 197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7" h="432">
                <a:moveTo>
                  <a:pt x="699" y="406"/>
                </a:moveTo>
                <a:cubicBezTo>
                  <a:pt x="690" y="401"/>
                  <a:pt x="687" y="389"/>
                  <a:pt x="692" y="380"/>
                </a:cubicBezTo>
                <a:cubicBezTo>
                  <a:pt x="698" y="371"/>
                  <a:pt x="709" y="368"/>
                  <a:pt x="718" y="373"/>
                </a:cubicBezTo>
                <a:cubicBezTo>
                  <a:pt x="755" y="394"/>
                  <a:pt x="755" y="394"/>
                  <a:pt x="755" y="394"/>
                </a:cubicBezTo>
                <a:cubicBezTo>
                  <a:pt x="764" y="399"/>
                  <a:pt x="767" y="411"/>
                  <a:pt x="762" y="420"/>
                </a:cubicBezTo>
                <a:cubicBezTo>
                  <a:pt x="757" y="429"/>
                  <a:pt x="745" y="432"/>
                  <a:pt x="736" y="427"/>
                </a:cubicBezTo>
                <a:cubicBezTo>
                  <a:pt x="699" y="406"/>
                  <a:pt x="699" y="406"/>
                  <a:pt x="699" y="406"/>
                </a:cubicBezTo>
                <a:close/>
                <a:moveTo>
                  <a:pt x="718" y="59"/>
                </a:moveTo>
                <a:cubicBezTo>
                  <a:pt x="709" y="64"/>
                  <a:pt x="698" y="61"/>
                  <a:pt x="692" y="52"/>
                </a:cubicBezTo>
                <a:cubicBezTo>
                  <a:pt x="687" y="43"/>
                  <a:pt x="690" y="31"/>
                  <a:pt x="699" y="26"/>
                </a:cubicBezTo>
                <a:cubicBezTo>
                  <a:pt x="736" y="5"/>
                  <a:pt x="736" y="5"/>
                  <a:pt x="736" y="5"/>
                </a:cubicBezTo>
                <a:cubicBezTo>
                  <a:pt x="745" y="0"/>
                  <a:pt x="757" y="3"/>
                  <a:pt x="762" y="12"/>
                </a:cubicBezTo>
                <a:cubicBezTo>
                  <a:pt x="767" y="21"/>
                  <a:pt x="764" y="32"/>
                  <a:pt x="755" y="38"/>
                </a:cubicBezTo>
                <a:cubicBezTo>
                  <a:pt x="718" y="59"/>
                  <a:pt x="718" y="59"/>
                  <a:pt x="718" y="59"/>
                </a:cubicBezTo>
                <a:close/>
                <a:moveTo>
                  <a:pt x="755" y="235"/>
                </a:moveTo>
                <a:cubicBezTo>
                  <a:pt x="745" y="235"/>
                  <a:pt x="736" y="226"/>
                  <a:pt x="736" y="216"/>
                </a:cubicBezTo>
                <a:cubicBezTo>
                  <a:pt x="736" y="205"/>
                  <a:pt x="745" y="197"/>
                  <a:pt x="755" y="197"/>
                </a:cubicBezTo>
                <a:cubicBezTo>
                  <a:pt x="798" y="197"/>
                  <a:pt x="798" y="197"/>
                  <a:pt x="798" y="197"/>
                </a:cubicBezTo>
                <a:cubicBezTo>
                  <a:pt x="808" y="197"/>
                  <a:pt x="817" y="205"/>
                  <a:pt x="817" y="216"/>
                </a:cubicBezTo>
                <a:cubicBezTo>
                  <a:pt x="817" y="226"/>
                  <a:pt x="808" y="235"/>
                  <a:pt x="798" y="235"/>
                </a:cubicBezTo>
                <a:cubicBezTo>
                  <a:pt x="755" y="235"/>
                  <a:pt x="755" y="235"/>
                  <a:pt x="755" y="235"/>
                </a:cubicBezTo>
                <a:close/>
                <a:moveTo>
                  <a:pt x="118" y="26"/>
                </a:moveTo>
                <a:cubicBezTo>
                  <a:pt x="127" y="31"/>
                  <a:pt x="130" y="43"/>
                  <a:pt x="124" y="52"/>
                </a:cubicBezTo>
                <a:cubicBezTo>
                  <a:pt x="119" y="61"/>
                  <a:pt x="108" y="64"/>
                  <a:pt x="98" y="59"/>
                </a:cubicBezTo>
                <a:cubicBezTo>
                  <a:pt x="62" y="38"/>
                  <a:pt x="62" y="38"/>
                  <a:pt x="62" y="38"/>
                </a:cubicBezTo>
                <a:cubicBezTo>
                  <a:pt x="53" y="32"/>
                  <a:pt x="49" y="21"/>
                  <a:pt x="55" y="12"/>
                </a:cubicBezTo>
                <a:cubicBezTo>
                  <a:pt x="60" y="3"/>
                  <a:pt x="72" y="0"/>
                  <a:pt x="81" y="5"/>
                </a:cubicBezTo>
                <a:cubicBezTo>
                  <a:pt x="118" y="26"/>
                  <a:pt x="118" y="26"/>
                  <a:pt x="118" y="26"/>
                </a:cubicBezTo>
                <a:close/>
                <a:moveTo>
                  <a:pt x="98" y="373"/>
                </a:moveTo>
                <a:cubicBezTo>
                  <a:pt x="108" y="368"/>
                  <a:pt x="119" y="371"/>
                  <a:pt x="124" y="380"/>
                </a:cubicBezTo>
                <a:cubicBezTo>
                  <a:pt x="130" y="389"/>
                  <a:pt x="127" y="401"/>
                  <a:pt x="118" y="406"/>
                </a:cubicBezTo>
                <a:cubicBezTo>
                  <a:pt x="81" y="427"/>
                  <a:pt x="81" y="427"/>
                  <a:pt x="81" y="427"/>
                </a:cubicBezTo>
                <a:cubicBezTo>
                  <a:pt x="72" y="432"/>
                  <a:pt x="60" y="429"/>
                  <a:pt x="55" y="420"/>
                </a:cubicBezTo>
                <a:cubicBezTo>
                  <a:pt x="49" y="411"/>
                  <a:pt x="53" y="399"/>
                  <a:pt x="62" y="394"/>
                </a:cubicBezTo>
                <a:cubicBezTo>
                  <a:pt x="98" y="373"/>
                  <a:pt x="98" y="373"/>
                  <a:pt x="98" y="373"/>
                </a:cubicBezTo>
                <a:close/>
                <a:moveTo>
                  <a:pt x="62" y="197"/>
                </a:moveTo>
                <a:cubicBezTo>
                  <a:pt x="72" y="197"/>
                  <a:pt x="81" y="205"/>
                  <a:pt x="81" y="216"/>
                </a:cubicBezTo>
                <a:cubicBezTo>
                  <a:pt x="81" y="226"/>
                  <a:pt x="72" y="235"/>
                  <a:pt x="62" y="235"/>
                </a:cubicBezTo>
                <a:cubicBezTo>
                  <a:pt x="19" y="235"/>
                  <a:pt x="19" y="235"/>
                  <a:pt x="19" y="235"/>
                </a:cubicBezTo>
                <a:cubicBezTo>
                  <a:pt x="9" y="235"/>
                  <a:pt x="0" y="226"/>
                  <a:pt x="0" y="216"/>
                </a:cubicBezTo>
                <a:cubicBezTo>
                  <a:pt x="0" y="205"/>
                  <a:pt x="9" y="197"/>
                  <a:pt x="19" y="197"/>
                </a:cubicBezTo>
                <a:cubicBezTo>
                  <a:pt x="62" y="197"/>
                  <a:pt x="62" y="197"/>
                  <a:pt x="62" y="197"/>
                </a:cubicBezTo>
                <a:close/>
              </a:path>
            </a:pathLst>
          </a:custGeom>
          <a:solidFill>
            <a:srgbClr val="3D3D3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392" tIns="45697" rIns="91392" bIns="45697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F7A29BD-FD11-4BE7-9E46-9582B298D7A3}"/>
              </a:ext>
            </a:extLst>
          </p:cNvPr>
          <p:cNvSpPr/>
          <p:nvPr/>
        </p:nvSpPr>
        <p:spPr>
          <a:xfrm>
            <a:off x="1712972" y="2683385"/>
            <a:ext cx="800122" cy="461618"/>
          </a:xfrm>
          <a:prstGeom prst="rect">
            <a:avLst/>
          </a:prstGeom>
        </p:spPr>
        <p:txBody>
          <a:bodyPr wrap="none" lIns="91392" tIns="45697" rIns="91392" bIns="45697">
            <a:spAutoFit/>
          </a:bodyPr>
          <a:lstStyle/>
          <a:p>
            <a:r>
              <a:rPr lang="zh-CN" altLang="en-US" sz="2400" b="1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成绩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2982E75-53E8-42C4-8CD2-9540D1834ED6}"/>
              </a:ext>
            </a:extLst>
          </p:cNvPr>
          <p:cNvSpPr/>
          <p:nvPr/>
        </p:nvSpPr>
        <p:spPr>
          <a:xfrm>
            <a:off x="1685540" y="3159206"/>
            <a:ext cx="2739172" cy="539588"/>
          </a:xfrm>
          <a:prstGeom prst="rect">
            <a:avLst/>
          </a:prstGeom>
        </p:spPr>
        <p:txBody>
          <a:bodyPr wrap="square" lIns="91392" tIns="45697" rIns="91392" bIns="45697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高质高效完成业务需求功能开发，支持业务部门的工作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37857F6-457D-4183-A4CD-A81190AE59CF}"/>
              </a:ext>
            </a:extLst>
          </p:cNvPr>
          <p:cNvGrpSpPr/>
          <p:nvPr/>
        </p:nvGrpSpPr>
        <p:grpSpPr>
          <a:xfrm>
            <a:off x="5004103" y="2780791"/>
            <a:ext cx="2151792" cy="2934512"/>
            <a:chOff x="4870417" y="2546803"/>
            <a:chExt cx="2152829" cy="2935530"/>
          </a:xfrm>
          <a:solidFill>
            <a:srgbClr val="A5A5A5"/>
          </a:solidFill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F3C2D433-FD2F-4B2B-9A63-E42ED7382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17" y="2546803"/>
              <a:ext cx="2152829" cy="2935530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>
                <a:solidFill>
                  <a:schemeClr val="lt1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37" name="Freeform 134">
              <a:extLst>
                <a:ext uri="{FF2B5EF4-FFF2-40B4-BE49-F238E27FC236}">
                  <a16:creationId xmlns:a16="http://schemas.microsoft.com/office/drawing/2014/main" id="{EBBB1229-A004-46B3-84A4-C18CDD022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262" y="3257509"/>
              <a:ext cx="407143" cy="814266"/>
            </a:xfrm>
            <a:custGeom>
              <a:avLst/>
              <a:gdLst>
                <a:gd name="T0" fmla="*/ 19 w 64"/>
                <a:gd name="T1" fmla="*/ 0 h 128"/>
                <a:gd name="T2" fmla="*/ 59 w 64"/>
                <a:gd name="T3" fmla="*/ 0 h 128"/>
                <a:gd name="T4" fmla="*/ 46 w 64"/>
                <a:gd name="T5" fmla="*/ 30 h 128"/>
                <a:gd name="T6" fmla="*/ 64 w 64"/>
                <a:gd name="T7" fmla="*/ 30 h 128"/>
                <a:gd name="T8" fmla="*/ 32 w 64"/>
                <a:gd name="T9" fmla="*/ 76 h 128"/>
                <a:gd name="T10" fmla="*/ 51 w 64"/>
                <a:gd name="T11" fmla="*/ 76 h 128"/>
                <a:gd name="T12" fmla="*/ 19 w 64"/>
                <a:gd name="T13" fmla="*/ 128 h 128"/>
                <a:gd name="T14" fmla="*/ 19 w 64"/>
                <a:gd name="T15" fmla="*/ 92 h 128"/>
                <a:gd name="T16" fmla="*/ 0 w 64"/>
                <a:gd name="T17" fmla="*/ 92 h 128"/>
                <a:gd name="T18" fmla="*/ 18 w 64"/>
                <a:gd name="T19" fmla="*/ 47 h 128"/>
                <a:gd name="T20" fmla="*/ 0 w 64"/>
                <a:gd name="T21" fmla="*/ 47 h 128"/>
                <a:gd name="T22" fmla="*/ 19 w 64"/>
                <a:gd name="T2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128">
                  <a:moveTo>
                    <a:pt x="19" y="0"/>
                  </a:moveTo>
                  <a:lnTo>
                    <a:pt x="59" y="0"/>
                  </a:lnTo>
                  <a:lnTo>
                    <a:pt x="46" y="30"/>
                  </a:lnTo>
                  <a:lnTo>
                    <a:pt x="64" y="30"/>
                  </a:lnTo>
                  <a:lnTo>
                    <a:pt x="32" y="76"/>
                  </a:lnTo>
                  <a:lnTo>
                    <a:pt x="51" y="76"/>
                  </a:lnTo>
                  <a:lnTo>
                    <a:pt x="19" y="128"/>
                  </a:lnTo>
                  <a:lnTo>
                    <a:pt x="19" y="92"/>
                  </a:lnTo>
                  <a:lnTo>
                    <a:pt x="0" y="92"/>
                  </a:lnTo>
                  <a:lnTo>
                    <a:pt x="18" y="47"/>
                  </a:lnTo>
                  <a:lnTo>
                    <a:pt x="0" y="4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 dirty="0">
                <a:solidFill>
                  <a:schemeClr val="lt1"/>
                </a:solidFill>
                <a:ea typeface="思源黑体旧字形 Normal" panose="020B0400000000000000" pitchFamily="34" charset="-128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6BE501DE-D809-4E9E-8A12-A712AFE0A401}"/>
              </a:ext>
            </a:extLst>
          </p:cNvPr>
          <p:cNvSpPr/>
          <p:nvPr/>
        </p:nvSpPr>
        <p:spPr>
          <a:xfrm>
            <a:off x="1712972" y="4354141"/>
            <a:ext cx="800122" cy="461618"/>
          </a:xfrm>
          <a:prstGeom prst="rect">
            <a:avLst/>
          </a:prstGeom>
        </p:spPr>
        <p:txBody>
          <a:bodyPr wrap="none" lIns="91392" tIns="45697" rIns="91392" bIns="45697">
            <a:spAutoFit/>
          </a:bodyPr>
          <a:lstStyle/>
          <a:p>
            <a:r>
              <a:rPr lang="zh-CN" altLang="en-US" sz="2400" b="1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成绩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7155F27-B2CF-4439-8083-1615BF896FBE}"/>
              </a:ext>
            </a:extLst>
          </p:cNvPr>
          <p:cNvSpPr/>
          <p:nvPr/>
        </p:nvSpPr>
        <p:spPr>
          <a:xfrm>
            <a:off x="1685540" y="4807662"/>
            <a:ext cx="2739172" cy="539588"/>
          </a:xfrm>
          <a:prstGeom prst="rect">
            <a:avLst/>
          </a:prstGeom>
        </p:spPr>
        <p:txBody>
          <a:bodyPr wrap="square" lIns="91392" tIns="45697" rIns="91392" bIns="45697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对负责的系统不断改进优化，以提升整体开发效率及系统的规范性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FD9C0B7-BE2E-42D9-8A93-77E6D8A2A745}"/>
              </a:ext>
            </a:extLst>
          </p:cNvPr>
          <p:cNvSpPr/>
          <p:nvPr/>
        </p:nvSpPr>
        <p:spPr>
          <a:xfrm>
            <a:off x="8055751" y="2697588"/>
            <a:ext cx="800122" cy="461618"/>
          </a:xfrm>
          <a:prstGeom prst="rect">
            <a:avLst/>
          </a:prstGeom>
        </p:spPr>
        <p:txBody>
          <a:bodyPr wrap="none" lIns="91392" tIns="45697" rIns="91392" bIns="45697">
            <a:spAutoFit/>
          </a:bodyPr>
          <a:lstStyle/>
          <a:p>
            <a:r>
              <a:rPr lang="zh-CN" altLang="en-US" sz="2400" b="1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不足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AD1165-CC14-4E88-AB9B-A9C38B13DB09}"/>
              </a:ext>
            </a:extLst>
          </p:cNvPr>
          <p:cNvSpPr/>
          <p:nvPr/>
        </p:nvSpPr>
        <p:spPr>
          <a:xfrm>
            <a:off x="8028320" y="3123594"/>
            <a:ext cx="2739172" cy="1230547"/>
          </a:xfrm>
          <a:prstGeom prst="rect">
            <a:avLst/>
          </a:prstGeom>
        </p:spPr>
        <p:txBody>
          <a:bodyPr wrap="square" lIns="91392" tIns="45697" rIns="91392" bIns="45697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由于系统之初很多需求发掘不充分，很多潜在需求未发现，以及业务不断变化，很多程序设计不太符合现有业务模型，制约着开发效率及功能实现，后续需要不断优化</a:t>
            </a:r>
          </a:p>
        </p:txBody>
      </p:sp>
    </p:spTree>
    <p:extLst>
      <p:ext uri="{BB962C8B-B14F-4D97-AF65-F5344CB8AC3E}">
        <p14:creationId xmlns:p14="http://schemas.microsoft.com/office/powerpoint/2010/main" val="30354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2" grpId="0" animBg="1"/>
      <p:bldP spid="33" grpId="0"/>
      <p:bldP spid="34" grpId="0"/>
      <p:bldP spid="38" grpId="0"/>
      <p:bldP spid="39" grpId="0"/>
      <p:bldP spid="40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83B68C-4467-41A7-A6D9-66266C348513}"/>
              </a:ext>
            </a:extLst>
          </p:cNvPr>
          <p:cNvSpPr/>
          <p:nvPr/>
        </p:nvSpPr>
        <p:spPr>
          <a:xfrm>
            <a:off x="8196717" y="0"/>
            <a:ext cx="3995283" cy="6858000"/>
          </a:xfrm>
          <a:prstGeom prst="rect">
            <a:avLst/>
          </a:prstGeom>
          <a:solidFill>
            <a:srgbClr val="3D3D3D"/>
          </a:solidFill>
          <a:ln w="152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2F447FB-8B03-472C-8300-2D84E2EF2D0D}"/>
              </a:ext>
            </a:extLst>
          </p:cNvPr>
          <p:cNvSpPr/>
          <p:nvPr/>
        </p:nvSpPr>
        <p:spPr>
          <a:xfrm>
            <a:off x="5546269" y="837407"/>
            <a:ext cx="4789716" cy="5183187"/>
          </a:xfrm>
          <a:custGeom>
            <a:avLst/>
            <a:gdLst>
              <a:gd name="connsiteX0" fmla="*/ 2637747 w 4789716"/>
              <a:gd name="connsiteY0" fmla="*/ 0 h 5183187"/>
              <a:gd name="connsiteX1" fmla="*/ 4789716 w 4789716"/>
              <a:gd name="connsiteY1" fmla="*/ 0 h 5183187"/>
              <a:gd name="connsiteX2" fmla="*/ 4789716 w 4789716"/>
              <a:gd name="connsiteY2" fmla="*/ 5183187 h 5183187"/>
              <a:gd name="connsiteX3" fmla="*/ 2637747 w 4789716"/>
              <a:gd name="connsiteY3" fmla="*/ 5183187 h 5183187"/>
              <a:gd name="connsiteX4" fmla="*/ 0 w 4789716"/>
              <a:gd name="connsiteY4" fmla="*/ 0 h 5183187"/>
              <a:gd name="connsiteX5" fmla="*/ 2496459 w 4789716"/>
              <a:gd name="connsiteY5" fmla="*/ 0 h 5183187"/>
              <a:gd name="connsiteX6" fmla="*/ 2496459 w 4789716"/>
              <a:gd name="connsiteY6" fmla="*/ 5183187 h 5183187"/>
              <a:gd name="connsiteX7" fmla="*/ 0 w 4789716"/>
              <a:gd name="connsiteY7" fmla="*/ 5183187 h 518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9716" h="5183187">
                <a:moveTo>
                  <a:pt x="2637747" y="0"/>
                </a:moveTo>
                <a:lnTo>
                  <a:pt x="4789716" y="0"/>
                </a:lnTo>
                <a:lnTo>
                  <a:pt x="4789716" y="5183187"/>
                </a:lnTo>
                <a:lnTo>
                  <a:pt x="2637747" y="5183187"/>
                </a:lnTo>
                <a:close/>
                <a:moveTo>
                  <a:pt x="0" y="0"/>
                </a:moveTo>
                <a:lnTo>
                  <a:pt x="2496459" y="0"/>
                </a:lnTo>
                <a:lnTo>
                  <a:pt x="2496459" y="5183187"/>
                </a:lnTo>
                <a:lnTo>
                  <a:pt x="0" y="5183187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68605" t="-2525" r="-10992" b="-82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文框 4">
            <a:extLst>
              <a:ext uri="{FF2B5EF4-FFF2-40B4-BE49-F238E27FC236}">
                <a16:creationId xmlns:a16="http://schemas.microsoft.com/office/drawing/2014/main" id="{160DD3B4-9BFD-4058-8B2F-9C216B54DAA4}"/>
              </a:ext>
            </a:extLst>
          </p:cNvPr>
          <p:cNvSpPr/>
          <p:nvPr/>
        </p:nvSpPr>
        <p:spPr>
          <a:xfrm>
            <a:off x="1019175" y="1828800"/>
            <a:ext cx="6092825" cy="3200400"/>
          </a:xfrm>
          <a:prstGeom prst="frame">
            <a:avLst>
              <a:gd name="adj1" fmla="val 4130"/>
            </a:avLst>
          </a:prstGeom>
          <a:solidFill>
            <a:schemeClr val="accent2"/>
          </a:solidFill>
          <a:ln w="152400">
            <a:noFill/>
          </a:ln>
          <a:effectLst>
            <a:outerShdw blurRad="228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EF30AF-841C-4EDE-93E7-4F79E21C890C}"/>
              </a:ext>
            </a:extLst>
          </p:cNvPr>
          <p:cNvSpPr txBox="1"/>
          <p:nvPr/>
        </p:nvSpPr>
        <p:spPr>
          <a:xfrm>
            <a:off x="1434065" y="3017402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spc="600" dirty="0"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工作展望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975A72-AFA9-4EAE-967B-232214630780}"/>
              </a:ext>
            </a:extLst>
          </p:cNvPr>
          <p:cNvSpPr txBox="1"/>
          <p:nvPr/>
        </p:nvSpPr>
        <p:spPr>
          <a:xfrm>
            <a:off x="1440415" y="2410243"/>
            <a:ext cx="24693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spc="600" dirty="0">
                <a:solidFill>
                  <a:srgbClr val="E76F53"/>
                </a:solidFill>
                <a:ea typeface="思源黑体旧字形 Normal" panose="020B0400000000000000" pitchFamily="34" charset="-128"/>
              </a:rPr>
              <a:t>PART 03</a:t>
            </a:r>
            <a:endParaRPr lang="zh-CN" altLang="en-US" sz="3200" b="1" spc="600" dirty="0">
              <a:solidFill>
                <a:srgbClr val="E76F53"/>
              </a:solidFill>
              <a:ea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77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5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5E2413-A175-4A7E-BA7B-93A5BCAB6061}"/>
              </a:ext>
            </a:extLst>
          </p:cNvPr>
          <p:cNvSpPr/>
          <p:nvPr/>
        </p:nvSpPr>
        <p:spPr>
          <a:xfrm>
            <a:off x="0" y="0"/>
            <a:ext cx="3995283" cy="6858000"/>
          </a:xfrm>
          <a:prstGeom prst="rect">
            <a:avLst/>
          </a:prstGeom>
          <a:solidFill>
            <a:srgbClr val="3D3D3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CF47A65-601D-4C7A-8F0B-2D60D2246D60}"/>
              </a:ext>
            </a:extLst>
          </p:cNvPr>
          <p:cNvSpPr/>
          <p:nvPr/>
        </p:nvSpPr>
        <p:spPr>
          <a:xfrm>
            <a:off x="2168471" y="1309897"/>
            <a:ext cx="3653624" cy="4238206"/>
          </a:xfrm>
          <a:custGeom>
            <a:avLst/>
            <a:gdLst>
              <a:gd name="connsiteX0" fmla="*/ 1607230 w 3214460"/>
              <a:gd name="connsiteY0" fmla="*/ 0 h 3728776"/>
              <a:gd name="connsiteX1" fmla="*/ 3214460 w 3214460"/>
              <a:gd name="connsiteY1" fmla="*/ 803616 h 3728776"/>
              <a:gd name="connsiteX2" fmla="*/ 3214460 w 3214460"/>
              <a:gd name="connsiteY2" fmla="*/ 2925161 h 3728776"/>
              <a:gd name="connsiteX3" fmla="*/ 1607230 w 3214460"/>
              <a:gd name="connsiteY3" fmla="*/ 3728776 h 3728776"/>
              <a:gd name="connsiteX4" fmla="*/ 0 w 3214460"/>
              <a:gd name="connsiteY4" fmla="*/ 2925161 h 3728776"/>
              <a:gd name="connsiteX5" fmla="*/ 0 w 3214460"/>
              <a:gd name="connsiteY5" fmla="*/ 803616 h 37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4460" h="3728776">
                <a:moveTo>
                  <a:pt x="1607230" y="0"/>
                </a:moveTo>
                <a:lnTo>
                  <a:pt x="3214460" y="803616"/>
                </a:lnTo>
                <a:lnTo>
                  <a:pt x="3214460" y="2925161"/>
                </a:lnTo>
                <a:lnTo>
                  <a:pt x="1607230" y="3728776"/>
                </a:lnTo>
                <a:lnTo>
                  <a:pt x="0" y="2925161"/>
                </a:lnTo>
                <a:lnTo>
                  <a:pt x="0" y="803616"/>
                </a:lnTo>
                <a:close/>
              </a:path>
            </a:pathLst>
          </a:custGeom>
          <a:blipFill>
            <a:blip r:embed="rId2"/>
            <a:stretch>
              <a:fillRect l="-37197" r="-36939"/>
            </a:stretch>
          </a:blipFill>
          <a:ln w="152400">
            <a:solidFill>
              <a:schemeClr val="bg1"/>
            </a:solidFill>
          </a:ln>
          <a:effectLst>
            <a:outerShdw blurRad="279400" dist="1524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C6EEB1-6F70-4349-9CFC-578BBCF1DBF3}"/>
              </a:ext>
            </a:extLst>
          </p:cNvPr>
          <p:cNvSpPr txBox="1"/>
          <p:nvPr/>
        </p:nvSpPr>
        <p:spPr>
          <a:xfrm>
            <a:off x="6264384" y="2727032"/>
            <a:ext cx="56477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spc="300" dirty="0"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目前所在职级</a:t>
            </a:r>
            <a:r>
              <a:rPr lang="en-US" altLang="zh-CN" sz="4400" spc="300" dirty="0"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——E4</a:t>
            </a:r>
            <a:endParaRPr lang="zh-CN" altLang="en-US" sz="4400" spc="300" dirty="0">
              <a:solidFill>
                <a:srgbClr val="3D3D3D"/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572947-68C8-4BF3-86FA-0CEB221E1463}"/>
              </a:ext>
            </a:extLst>
          </p:cNvPr>
          <p:cNvSpPr/>
          <p:nvPr/>
        </p:nvSpPr>
        <p:spPr>
          <a:xfrm>
            <a:off x="6360763" y="3600950"/>
            <a:ext cx="4849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任职时间</a:t>
            </a:r>
            <a:r>
              <a:rPr lang="en-US" altLang="zh-CN" sz="2400" dirty="0"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——</a:t>
            </a:r>
            <a:r>
              <a:rPr lang="en-US" altLang="zh-CN" sz="2400" dirty="0">
                <a:solidFill>
                  <a:srgbClr val="E76F53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2015</a:t>
            </a:r>
            <a:r>
              <a:rPr lang="zh-CN" altLang="en-US" sz="2400" dirty="0">
                <a:solidFill>
                  <a:srgbClr val="E76F53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年</a:t>
            </a:r>
            <a:r>
              <a:rPr lang="en-US" altLang="zh-CN" sz="2400" dirty="0">
                <a:solidFill>
                  <a:srgbClr val="E76F53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10</a:t>
            </a:r>
            <a:r>
              <a:rPr lang="zh-CN" altLang="en-US" sz="2400" dirty="0">
                <a:solidFill>
                  <a:srgbClr val="E76F53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月</a:t>
            </a:r>
            <a:r>
              <a:rPr lang="en-US" altLang="zh-CN" sz="2400" dirty="0">
                <a:solidFill>
                  <a:srgbClr val="E76F53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15</a:t>
            </a:r>
            <a:r>
              <a:rPr lang="zh-CN" altLang="en-US" sz="2400" dirty="0">
                <a:solidFill>
                  <a:srgbClr val="E76F53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日至今</a:t>
            </a:r>
            <a:endParaRPr lang="zh-CN" altLang="en-US" sz="2400" dirty="0">
              <a:solidFill>
                <a:srgbClr val="E76F53"/>
              </a:solidFill>
              <a:ea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398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4996661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主要业绩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F9D952-7823-44AD-A581-0B149E7B0FED}"/>
              </a:ext>
            </a:extLst>
          </p:cNvPr>
          <p:cNvSpPr/>
          <p:nvPr/>
        </p:nvSpPr>
        <p:spPr>
          <a:xfrm>
            <a:off x="0" y="3716338"/>
            <a:ext cx="2749551" cy="3141662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3EA12B-CA6E-4F01-862F-1B4652C7772E}"/>
              </a:ext>
            </a:extLst>
          </p:cNvPr>
          <p:cNvSpPr/>
          <p:nvPr/>
        </p:nvSpPr>
        <p:spPr>
          <a:xfrm>
            <a:off x="1019175" y="2303463"/>
            <a:ext cx="2879725" cy="3141662"/>
          </a:xfrm>
          <a:prstGeom prst="rect">
            <a:avLst/>
          </a:prstGeom>
          <a:blipFill dpi="0" rotWithShape="1">
            <a:blip r:embed="rId3"/>
            <a:srcRect/>
            <a:stretch>
              <a:fillRect l="-58138" t="-16150" r="-66698" b="-2124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11B8A4-7A79-46E9-9F4B-8A5ABDF148F2}"/>
              </a:ext>
            </a:extLst>
          </p:cNvPr>
          <p:cNvSpPr/>
          <p:nvPr/>
        </p:nvSpPr>
        <p:spPr>
          <a:xfrm>
            <a:off x="7788275" y="3392781"/>
            <a:ext cx="3384550" cy="2592387"/>
          </a:xfrm>
          <a:prstGeom prst="rect">
            <a:avLst/>
          </a:prstGeom>
          <a:blipFill>
            <a:blip r:embed="rId4"/>
            <a:stretch>
              <a:fillRect l="-7474" r="-7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ABD887-4131-42AB-883C-4FF2528BA3E7}"/>
              </a:ext>
            </a:extLst>
          </p:cNvPr>
          <p:cNvSpPr txBox="1"/>
          <p:nvPr/>
        </p:nvSpPr>
        <p:spPr bwMode="auto">
          <a:xfrm>
            <a:off x="4411661" y="3479076"/>
            <a:ext cx="2879725" cy="21401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此处添加详细文本描述，建议与标题相关并符合整体语言风格，语言描述尽量</a:t>
            </a:r>
            <a:r>
              <a:rPr lang="en-US" altLang="zh-CN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此处添加详细文本描述，建议与标题相关并符合整体语言风格，语言描述尽量</a:t>
            </a:r>
            <a:r>
              <a:rPr lang="en-US" altLang="zh-CN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此处添加详细文本描述，建议与标题相关并符合整体语言风格，语言描述尽量</a:t>
            </a:r>
            <a:r>
              <a:rPr lang="en-US" altLang="zh-CN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……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7E4E83-DBED-4D7B-9A37-E0A535039A0A}"/>
              </a:ext>
            </a:extLst>
          </p:cNvPr>
          <p:cNvSpPr txBox="1"/>
          <p:nvPr/>
        </p:nvSpPr>
        <p:spPr>
          <a:xfrm>
            <a:off x="4411661" y="296703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spc="3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项目介绍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220D12-EF63-484A-95E4-C35A0D67C946}"/>
              </a:ext>
            </a:extLst>
          </p:cNvPr>
          <p:cNvGrpSpPr/>
          <p:nvPr/>
        </p:nvGrpSpPr>
        <p:grpSpPr>
          <a:xfrm>
            <a:off x="8190705" y="2444749"/>
            <a:ext cx="522289" cy="522289"/>
            <a:chOff x="8020858" y="2303785"/>
            <a:chExt cx="574676" cy="574676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466EC83-3394-4392-A492-8B4D1575DCF7}"/>
                </a:ext>
              </a:extLst>
            </p:cNvPr>
            <p:cNvSpPr/>
            <p:nvPr/>
          </p:nvSpPr>
          <p:spPr>
            <a:xfrm>
              <a:off x="8020858" y="2303785"/>
              <a:ext cx="574676" cy="574676"/>
            </a:xfrm>
            <a:prstGeom prst="ellipse">
              <a:avLst/>
            </a:pr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ea typeface="思源黑体旧字形 Normal" panose="020B0400000000000000" pitchFamily="34" charset="-128"/>
              </a:endParaRPr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ED56F0CC-7D0D-421C-AD39-BB42D5DFFA91}"/>
                </a:ext>
              </a:extLst>
            </p:cNvPr>
            <p:cNvSpPr/>
            <p:nvPr/>
          </p:nvSpPr>
          <p:spPr>
            <a:xfrm>
              <a:off x="8172691" y="2453819"/>
              <a:ext cx="271009" cy="274608"/>
            </a:xfrm>
            <a:custGeom>
              <a:avLst/>
              <a:gdLst>
                <a:gd name="T0" fmla="*/ 3621 w 6468"/>
                <a:gd name="T1" fmla="*/ 3299 h 6564"/>
                <a:gd name="T2" fmla="*/ 4214 w 6468"/>
                <a:gd name="T3" fmla="*/ 4727 h 6564"/>
                <a:gd name="T4" fmla="*/ 6337 w 6468"/>
                <a:gd name="T5" fmla="*/ 4571 h 6564"/>
                <a:gd name="T6" fmla="*/ 5974 w 6468"/>
                <a:gd name="T7" fmla="*/ 3603 h 6564"/>
                <a:gd name="T8" fmla="*/ 6429 w 6468"/>
                <a:gd name="T9" fmla="*/ 3225 h 6564"/>
                <a:gd name="T10" fmla="*/ 6022 w 6468"/>
                <a:gd name="T11" fmla="*/ 2697 h 6564"/>
                <a:gd name="T12" fmla="*/ 5080 w 6468"/>
                <a:gd name="T13" fmla="*/ 2269 h 6564"/>
                <a:gd name="T14" fmla="*/ 5136 w 6468"/>
                <a:gd name="T15" fmla="*/ 1681 h 6564"/>
                <a:gd name="T16" fmla="*/ 4477 w 6468"/>
                <a:gd name="T17" fmla="*/ 1593 h 6564"/>
                <a:gd name="T18" fmla="*/ 3837 w 6468"/>
                <a:gd name="T19" fmla="*/ 1917 h 6564"/>
                <a:gd name="T20" fmla="*/ 3357 w 6468"/>
                <a:gd name="T21" fmla="*/ 2412 h 6564"/>
                <a:gd name="T22" fmla="*/ 3445 w 6468"/>
                <a:gd name="T23" fmla="*/ 2889 h 6564"/>
                <a:gd name="T24" fmla="*/ 5048 w 6468"/>
                <a:gd name="T25" fmla="*/ 3547 h 6564"/>
                <a:gd name="T26" fmla="*/ 2792 w 6468"/>
                <a:gd name="T27" fmla="*/ 4483 h 6564"/>
                <a:gd name="T28" fmla="*/ 2397 w 6468"/>
                <a:gd name="T29" fmla="*/ 3364 h 6564"/>
                <a:gd name="T30" fmla="*/ 1830 w 6468"/>
                <a:gd name="T31" fmla="*/ 3843 h 6564"/>
                <a:gd name="T32" fmla="*/ 1502 w 6468"/>
                <a:gd name="T33" fmla="*/ 4577 h 6564"/>
                <a:gd name="T34" fmla="*/ 1589 w 6468"/>
                <a:gd name="T35" fmla="*/ 5239 h 6564"/>
                <a:gd name="T36" fmla="*/ 2178 w 6468"/>
                <a:gd name="T37" fmla="*/ 5181 h 6564"/>
                <a:gd name="T38" fmla="*/ 2609 w 6468"/>
                <a:gd name="T39" fmla="*/ 6123 h 6564"/>
                <a:gd name="T40" fmla="*/ 3138 w 6468"/>
                <a:gd name="T41" fmla="*/ 6528 h 6564"/>
                <a:gd name="T42" fmla="*/ 3513 w 6468"/>
                <a:gd name="T43" fmla="*/ 6072 h 6564"/>
                <a:gd name="T44" fmla="*/ 4484 w 6468"/>
                <a:gd name="T45" fmla="*/ 6433 h 6564"/>
                <a:gd name="T46" fmla="*/ 5145 w 6468"/>
                <a:gd name="T47" fmla="*/ 6347 h 6564"/>
                <a:gd name="T48" fmla="*/ 5088 w 6468"/>
                <a:gd name="T49" fmla="*/ 5759 h 6564"/>
                <a:gd name="T50" fmla="*/ 6029 w 6468"/>
                <a:gd name="T51" fmla="*/ 5328 h 6564"/>
                <a:gd name="T52" fmla="*/ 6434 w 6468"/>
                <a:gd name="T53" fmla="*/ 4799 h 6564"/>
                <a:gd name="T54" fmla="*/ 370 w 6468"/>
                <a:gd name="T55" fmla="*/ 1975 h 6564"/>
                <a:gd name="T56" fmla="*/ 0 w 6468"/>
                <a:gd name="T57" fmla="*/ 1827 h 6564"/>
                <a:gd name="T58" fmla="*/ 148 w 6468"/>
                <a:gd name="T59" fmla="*/ 1436 h 6564"/>
                <a:gd name="T60" fmla="*/ 580 w 6468"/>
                <a:gd name="T61" fmla="*/ 947 h 6564"/>
                <a:gd name="T62" fmla="*/ 424 w 6468"/>
                <a:gd name="T63" fmla="*/ 583 h 6564"/>
                <a:gd name="T64" fmla="*/ 802 w 6468"/>
                <a:gd name="T65" fmla="*/ 412 h 6564"/>
                <a:gd name="T66" fmla="*/ 1454 w 6468"/>
                <a:gd name="T67" fmla="*/ 371 h 6564"/>
                <a:gd name="T68" fmla="*/ 1602 w 6468"/>
                <a:gd name="T69" fmla="*/ 0 h 6564"/>
                <a:gd name="T70" fmla="*/ 1993 w 6468"/>
                <a:gd name="T71" fmla="*/ 148 h 6564"/>
                <a:gd name="T72" fmla="*/ 2482 w 6468"/>
                <a:gd name="T73" fmla="*/ 580 h 6564"/>
                <a:gd name="T74" fmla="*/ 2848 w 6468"/>
                <a:gd name="T75" fmla="*/ 423 h 6564"/>
                <a:gd name="T76" fmla="*/ 3018 w 6468"/>
                <a:gd name="T77" fmla="*/ 801 h 6564"/>
                <a:gd name="T78" fmla="*/ 3060 w 6468"/>
                <a:gd name="T79" fmla="*/ 1453 h 6564"/>
                <a:gd name="T80" fmla="*/ 3430 w 6468"/>
                <a:gd name="T81" fmla="*/ 1601 h 6564"/>
                <a:gd name="T82" fmla="*/ 3282 w 6468"/>
                <a:gd name="T83" fmla="*/ 1992 h 6564"/>
                <a:gd name="T84" fmla="*/ 2850 w 6468"/>
                <a:gd name="T85" fmla="*/ 2481 h 6564"/>
                <a:gd name="T86" fmla="*/ 3008 w 6468"/>
                <a:gd name="T87" fmla="*/ 2847 h 6564"/>
                <a:gd name="T88" fmla="*/ 2629 w 6468"/>
                <a:gd name="T89" fmla="*/ 3017 h 6564"/>
                <a:gd name="T90" fmla="*/ 1977 w 6468"/>
                <a:gd name="T91" fmla="*/ 3059 h 6564"/>
                <a:gd name="T92" fmla="*/ 1829 w 6468"/>
                <a:gd name="T93" fmla="*/ 3429 h 6564"/>
                <a:gd name="T94" fmla="*/ 1438 w 6468"/>
                <a:gd name="T95" fmla="*/ 3281 h 6564"/>
                <a:gd name="T96" fmla="*/ 949 w 6468"/>
                <a:gd name="T97" fmla="*/ 2849 h 6564"/>
                <a:gd name="T98" fmla="*/ 584 w 6468"/>
                <a:gd name="T99" fmla="*/ 3007 h 6564"/>
                <a:gd name="T100" fmla="*/ 413 w 6468"/>
                <a:gd name="T101" fmla="*/ 2628 h 6564"/>
                <a:gd name="T102" fmla="*/ 370 w 6468"/>
                <a:gd name="T103" fmla="*/ 1975 h 6564"/>
                <a:gd name="T104" fmla="*/ 2173 w 6468"/>
                <a:gd name="T105" fmla="*/ 2177 h 6564"/>
                <a:gd name="T106" fmla="*/ 1257 w 6468"/>
                <a:gd name="T107" fmla="*/ 1251 h 6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68" h="6564">
                  <a:moveTo>
                    <a:pt x="3204" y="4309"/>
                  </a:moveTo>
                  <a:cubicBezTo>
                    <a:pt x="3040" y="3916"/>
                    <a:pt x="3228" y="3463"/>
                    <a:pt x="3621" y="3299"/>
                  </a:cubicBezTo>
                  <a:cubicBezTo>
                    <a:pt x="4014" y="3135"/>
                    <a:pt x="4468" y="3323"/>
                    <a:pt x="4632" y="3716"/>
                  </a:cubicBezTo>
                  <a:cubicBezTo>
                    <a:pt x="4796" y="4109"/>
                    <a:pt x="4608" y="4563"/>
                    <a:pt x="4214" y="4727"/>
                  </a:cubicBezTo>
                  <a:cubicBezTo>
                    <a:pt x="3821" y="4891"/>
                    <a:pt x="3368" y="4703"/>
                    <a:pt x="3204" y="4309"/>
                  </a:cubicBezTo>
                  <a:close/>
                  <a:moveTo>
                    <a:pt x="6337" y="4571"/>
                  </a:moveTo>
                  <a:lnTo>
                    <a:pt x="5974" y="4421"/>
                  </a:lnTo>
                  <a:cubicBezTo>
                    <a:pt x="6028" y="4156"/>
                    <a:pt x="6029" y="3877"/>
                    <a:pt x="5974" y="3603"/>
                  </a:cubicBezTo>
                  <a:lnTo>
                    <a:pt x="6336" y="3452"/>
                  </a:lnTo>
                  <a:cubicBezTo>
                    <a:pt x="6424" y="3416"/>
                    <a:pt x="6466" y="3315"/>
                    <a:pt x="6429" y="3225"/>
                  </a:cubicBezTo>
                  <a:lnTo>
                    <a:pt x="6249" y="2791"/>
                  </a:lnTo>
                  <a:cubicBezTo>
                    <a:pt x="6213" y="2703"/>
                    <a:pt x="6112" y="2660"/>
                    <a:pt x="6022" y="2697"/>
                  </a:cubicBezTo>
                  <a:lnTo>
                    <a:pt x="5660" y="2848"/>
                  </a:lnTo>
                  <a:cubicBezTo>
                    <a:pt x="5504" y="2615"/>
                    <a:pt x="5305" y="2419"/>
                    <a:pt x="5080" y="2269"/>
                  </a:cubicBezTo>
                  <a:lnTo>
                    <a:pt x="5229" y="1907"/>
                  </a:lnTo>
                  <a:cubicBezTo>
                    <a:pt x="5265" y="1819"/>
                    <a:pt x="5224" y="1717"/>
                    <a:pt x="5136" y="1681"/>
                  </a:cubicBezTo>
                  <a:lnTo>
                    <a:pt x="4702" y="1500"/>
                  </a:lnTo>
                  <a:cubicBezTo>
                    <a:pt x="4614" y="1464"/>
                    <a:pt x="4513" y="1505"/>
                    <a:pt x="4477" y="1593"/>
                  </a:cubicBezTo>
                  <a:lnTo>
                    <a:pt x="4328" y="1956"/>
                  </a:lnTo>
                  <a:cubicBezTo>
                    <a:pt x="4168" y="1924"/>
                    <a:pt x="4002" y="1911"/>
                    <a:pt x="3837" y="1917"/>
                  </a:cubicBezTo>
                  <a:cubicBezTo>
                    <a:pt x="3804" y="2165"/>
                    <a:pt x="3609" y="2361"/>
                    <a:pt x="3364" y="2397"/>
                  </a:cubicBezTo>
                  <a:cubicBezTo>
                    <a:pt x="3361" y="2403"/>
                    <a:pt x="3360" y="2407"/>
                    <a:pt x="3357" y="2412"/>
                  </a:cubicBezTo>
                  <a:cubicBezTo>
                    <a:pt x="3426" y="2507"/>
                    <a:pt x="3465" y="2621"/>
                    <a:pt x="3465" y="2743"/>
                  </a:cubicBezTo>
                  <a:cubicBezTo>
                    <a:pt x="3465" y="2793"/>
                    <a:pt x="3458" y="2841"/>
                    <a:pt x="3445" y="2889"/>
                  </a:cubicBezTo>
                  <a:cubicBezTo>
                    <a:pt x="3448" y="2888"/>
                    <a:pt x="3449" y="2887"/>
                    <a:pt x="3452" y="2887"/>
                  </a:cubicBezTo>
                  <a:cubicBezTo>
                    <a:pt x="4073" y="2628"/>
                    <a:pt x="4789" y="2924"/>
                    <a:pt x="5048" y="3547"/>
                  </a:cubicBezTo>
                  <a:cubicBezTo>
                    <a:pt x="5306" y="4168"/>
                    <a:pt x="5010" y="4884"/>
                    <a:pt x="4388" y="5143"/>
                  </a:cubicBezTo>
                  <a:cubicBezTo>
                    <a:pt x="3766" y="5401"/>
                    <a:pt x="3050" y="5105"/>
                    <a:pt x="2792" y="4483"/>
                  </a:cubicBezTo>
                  <a:cubicBezTo>
                    <a:pt x="2650" y="4140"/>
                    <a:pt x="2676" y="3771"/>
                    <a:pt x="2832" y="3464"/>
                  </a:cubicBezTo>
                  <a:cubicBezTo>
                    <a:pt x="2682" y="3491"/>
                    <a:pt x="2524" y="3459"/>
                    <a:pt x="2397" y="3364"/>
                  </a:cubicBezTo>
                  <a:cubicBezTo>
                    <a:pt x="2392" y="3367"/>
                    <a:pt x="2388" y="3368"/>
                    <a:pt x="2382" y="3369"/>
                  </a:cubicBezTo>
                  <a:cubicBezTo>
                    <a:pt x="2341" y="3637"/>
                    <a:pt x="2109" y="3843"/>
                    <a:pt x="1830" y="3843"/>
                  </a:cubicBezTo>
                  <a:cubicBezTo>
                    <a:pt x="1814" y="4035"/>
                    <a:pt x="1824" y="4231"/>
                    <a:pt x="1864" y="4427"/>
                  </a:cubicBezTo>
                  <a:lnTo>
                    <a:pt x="1502" y="4577"/>
                  </a:lnTo>
                  <a:cubicBezTo>
                    <a:pt x="1414" y="4613"/>
                    <a:pt x="1372" y="4715"/>
                    <a:pt x="1409" y="4804"/>
                  </a:cubicBezTo>
                  <a:lnTo>
                    <a:pt x="1589" y="5239"/>
                  </a:lnTo>
                  <a:cubicBezTo>
                    <a:pt x="1625" y="5327"/>
                    <a:pt x="1726" y="5369"/>
                    <a:pt x="1816" y="5332"/>
                  </a:cubicBezTo>
                  <a:lnTo>
                    <a:pt x="2178" y="5181"/>
                  </a:lnTo>
                  <a:cubicBezTo>
                    <a:pt x="2334" y="5415"/>
                    <a:pt x="2533" y="5611"/>
                    <a:pt x="2758" y="5760"/>
                  </a:cubicBezTo>
                  <a:lnTo>
                    <a:pt x="2609" y="6123"/>
                  </a:lnTo>
                  <a:cubicBezTo>
                    <a:pt x="2573" y="6211"/>
                    <a:pt x="2614" y="6312"/>
                    <a:pt x="2702" y="6348"/>
                  </a:cubicBezTo>
                  <a:lnTo>
                    <a:pt x="3138" y="6528"/>
                  </a:lnTo>
                  <a:cubicBezTo>
                    <a:pt x="3226" y="6564"/>
                    <a:pt x="3328" y="6523"/>
                    <a:pt x="3364" y="6435"/>
                  </a:cubicBezTo>
                  <a:lnTo>
                    <a:pt x="3513" y="6072"/>
                  </a:lnTo>
                  <a:cubicBezTo>
                    <a:pt x="3778" y="6125"/>
                    <a:pt x="4057" y="6127"/>
                    <a:pt x="4333" y="6072"/>
                  </a:cubicBezTo>
                  <a:lnTo>
                    <a:pt x="4484" y="6433"/>
                  </a:lnTo>
                  <a:cubicBezTo>
                    <a:pt x="4520" y="6521"/>
                    <a:pt x="4621" y="6564"/>
                    <a:pt x="4710" y="6527"/>
                  </a:cubicBezTo>
                  <a:lnTo>
                    <a:pt x="5145" y="6347"/>
                  </a:lnTo>
                  <a:cubicBezTo>
                    <a:pt x="5233" y="6311"/>
                    <a:pt x="5276" y="6209"/>
                    <a:pt x="5238" y="6120"/>
                  </a:cubicBezTo>
                  <a:lnTo>
                    <a:pt x="5088" y="5759"/>
                  </a:lnTo>
                  <a:cubicBezTo>
                    <a:pt x="5321" y="5603"/>
                    <a:pt x="5517" y="5404"/>
                    <a:pt x="5666" y="5179"/>
                  </a:cubicBezTo>
                  <a:lnTo>
                    <a:pt x="6029" y="5328"/>
                  </a:lnTo>
                  <a:cubicBezTo>
                    <a:pt x="6117" y="5364"/>
                    <a:pt x="6218" y="5323"/>
                    <a:pt x="6254" y="5235"/>
                  </a:cubicBezTo>
                  <a:lnTo>
                    <a:pt x="6434" y="4799"/>
                  </a:lnTo>
                  <a:cubicBezTo>
                    <a:pt x="6468" y="4708"/>
                    <a:pt x="6425" y="4608"/>
                    <a:pt x="6337" y="4571"/>
                  </a:cubicBezTo>
                  <a:close/>
                  <a:moveTo>
                    <a:pt x="370" y="1975"/>
                  </a:moveTo>
                  <a:lnTo>
                    <a:pt x="145" y="1973"/>
                  </a:lnTo>
                  <a:cubicBezTo>
                    <a:pt x="65" y="1973"/>
                    <a:pt x="0" y="1908"/>
                    <a:pt x="0" y="1827"/>
                  </a:cubicBezTo>
                  <a:lnTo>
                    <a:pt x="1" y="1581"/>
                  </a:lnTo>
                  <a:cubicBezTo>
                    <a:pt x="1" y="1501"/>
                    <a:pt x="66" y="1436"/>
                    <a:pt x="148" y="1436"/>
                  </a:cubicBezTo>
                  <a:lnTo>
                    <a:pt x="373" y="1437"/>
                  </a:lnTo>
                  <a:cubicBezTo>
                    <a:pt x="408" y="1264"/>
                    <a:pt x="477" y="1097"/>
                    <a:pt x="580" y="947"/>
                  </a:cubicBezTo>
                  <a:lnTo>
                    <a:pt x="422" y="788"/>
                  </a:lnTo>
                  <a:cubicBezTo>
                    <a:pt x="366" y="731"/>
                    <a:pt x="366" y="639"/>
                    <a:pt x="424" y="583"/>
                  </a:cubicBezTo>
                  <a:lnTo>
                    <a:pt x="597" y="411"/>
                  </a:lnTo>
                  <a:cubicBezTo>
                    <a:pt x="654" y="355"/>
                    <a:pt x="746" y="355"/>
                    <a:pt x="802" y="412"/>
                  </a:cubicBezTo>
                  <a:lnTo>
                    <a:pt x="961" y="572"/>
                  </a:lnTo>
                  <a:cubicBezTo>
                    <a:pt x="1113" y="471"/>
                    <a:pt x="1281" y="404"/>
                    <a:pt x="1454" y="371"/>
                  </a:cubicBezTo>
                  <a:lnTo>
                    <a:pt x="1456" y="145"/>
                  </a:lnTo>
                  <a:cubicBezTo>
                    <a:pt x="1456" y="65"/>
                    <a:pt x="1521" y="0"/>
                    <a:pt x="1602" y="0"/>
                  </a:cubicBezTo>
                  <a:lnTo>
                    <a:pt x="1848" y="1"/>
                  </a:lnTo>
                  <a:cubicBezTo>
                    <a:pt x="1928" y="1"/>
                    <a:pt x="1993" y="67"/>
                    <a:pt x="1993" y="148"/>
                  </a:cubicBezTo>
                  <a:lnTo>
                    <a:pt x="1992" y="373"/>
                  </a:lnTo>
                  <a:cubicBezTo>
                    <a:pt x="2165" y="408"/>
                    <a:pt x="2332" y="477"/>
                    <a:pt x="2482" y="580"/>
                  </a:cubicBezTo>
                  <a:lnTo>
                    <a:pt x="2642" y="421"/>
                  </a:lnTo>
                  <a:cubicBezTo>
                    <a:pt x="2700" y="365"/>
                    <a:pt x="2792" y="365"/>
                    <a:pt x="2848" y="423"/>
                  </a:cubicBezTo>
                  <a:lnTo>
                    <a:pt x="3020" y="596"/>
                  </a:lnTo>
                  <a:cubicBezTo>
                    <a:pt x="3076" y="653"/>
                    <a:pt x="3076" y="745"/>
                    <a:pt x="3018" y="801"/>
                  </a:cubicBezTo>
                  <a:lnTo>
                    <a:pt x="2858" y="960"/>
                  </a:lnTo>
                  <a:cubicBezTo>
                    <a:pt x="2960" y="1112"/>
                    <a:pt x="3026" y="1280"/>
                    <a:pt x="3060" y="1453"/>
                  </a:cubicBezTo>
                  <a:lnTo>
                    <a:pt x="3285" y="1455"/>
                  </a:lnTo>
                  <a:cubicBezTo>
                    <a:pt x="3365" y="1455"/>
                    <a:pt x="3430" y="1520"/>
                    <a:pt x="3430" y="1601"/>
                  </a:cubicBezTo>
                  <a:lnTo>
                    <a:pt x="3429" y="1847"/>
                  </a:lnTo>
                  <a:cubicBezTo>
                    <a:pt x="3429" y="1927"/>
                    <a:pt x="3364" y="1992"/>
                    <a:pt x="3282" y="1992"/>
                  </a:cubicBezTo>
                  <a:lnTo>
                    <a:pt x="3057" y="1991"/>
                  </a:lnTo>
                  <a:cubicBezTo>
                    <a:pt x="3022" y="2164"/>
                    <a:pt x="2953" y="2331"/>
                    <a:pt x="2850" y="2481"/>
                  </a:cubicBezTo>
                  <a:lnTo>
                    <a:pt x="3009" y="2641"/>
                  </a:lnTo>
                  <a:cubicBezTo>
                    <a:pt x="3065" y="2699"/>
                    <a:pt x="3065" y="2791"/>
                    <a:pt x="3008" y="2847"/>
                  </a:cubicBezTo>
                  <a:lnTo>
                    <a:pt x="2834" y="3019"/>
                  </a:lnTo>
                  <a:cubicBezTo>
                    <a:pt x="2777" y="3075"/>
                    <a:pt x="2685" y="3075"/>
                    <a:pt x="2629" y="3017"/>
                  </a:cubicBezTo>
                  <a:lnTo>
                    <a:pt x="2470" y="2857"/>
                  </a:lnTo>
                  <a:cubicBezTo>
                    <a:pt x="2318" y="2959"/>
                    <a:pt x="2150" y="3025"/>
                    <a:pt x="1977" y="3059"/>
                  </a:cubicBezTo>
                  <a:lnTo>
                    <a:pt x="1976" y="3284"/>
                  </a:lnTo>
                  <a:cubicBezTo>
                    <a:pt x="1976" y="3364"/>
                    <a:pt x="1910" y="3429"/>
                    <a:pt x="1829" y="3429"/>
                  </a:cubicBezTo>
                  <a:lnTo>
                    <a:pt x="1584" y="3428"/>
                  </a:lnTo>
                  <a:cubicBezTo>
                    <a:pt x="1504" y="3428"/>
                    <a:pt x="1438" y="3363"/>
                    <a:pt x="1438" y="3281"/>
                  </a:cubicBezTo>
                  <a:lnTo>
                    <a:pt x="1440" y="3056"/>
                  </a:lnTo>
                  <a:cubicBezTo>
                    <a:pt x="1266" y="3021"/>
                    <a:pt x="1100" y="2952"/>
                    <a:pt x="949" y="2849"/>
                  </a:cubicBezTo>
                  <a:lnTo>
                    <a:pt x="789" y="3008"/>
                  </a:lnTo>
                  <a:cubicBezTo>
                    <a:pt x="732" y="3064"/>
                    <a:pt x="640" y="3064"/>
                    <a:pt x="584" y="3007"/>
                  </a:cubicBezTo>
                  <a:lnTo>
                    <a:pt x="412" y="2833"/>
                  </a:lnTo>
                  <a:cubicBezTo>
                    <a:pt x="356" y="2776"/>
                    <a:pt x="356" y="2684"/>
                    <a:pt x="413" y="2628"/>
                  </a:cubicBezTo>
                  <a:lnTo>
                    <a:pt x="573" y="2469"/>
                  </a:lnTo>
                  <a:cubicBezTo>
                    <a:pt x="470" y="2316"/>
                    <a:pt x="404" y="2148"/>
                    <a:pt x="370" y="1975"/>
                  </a:cubicBezTo>
                  <a:close/>
                  <a:moveTo>
                    <a:pt x="1252" y="2172"/>
                  </a:moveTo>
                  <a:cubicBezTo>
                    <a:pt x="1505" y="2428"/>
                    <a:pt x="1917" y="2431"/>
                    <a:pt x="2173" y="2177"/>
                  </a:cubicBezTo>
                  <a:cubicBezTo>
                    <a:pt x="2429" y="1924"/>
                    <a:pt x="2432" y="1512"/>
                    <a:pt x="2178" y="1256"/>
                  </a:cubicBezTo>
                  <a:cubicBezTo>
                    <a:pt x="1925" y="1000"/>
                    <a:pt x="1513" y="997"/>
                    <a:pt x="1257" y="1251"/>
                  </a:cubicBezTo>
                  <a:cubicBezTo>
                    <a:pt x="1000" y="1504"/>
                    <a:pt x="998" y="1916"/>
                    <a:pt x="1252" y="2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B99DBBB-3AB9-445F-8432-C4E2934AC0EF}"/>
              </a:ext>
            </a:extLst>
          </p:cNvPr>
          <p:cNvGrpSpPr/>
          <p:nvPr/>
        </p:nvGrpSpPr>
        <p:grpSpPr>
          <a:xfrm>
            <a:off x="9225755" y="2444749"/>
            <a:ext cx="522289" cy="522289"/>
            <a:chOff x="8020858" y="2303785"/>
            <a:chExt cx="574676" cy="57467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3621372-38BB-416D-849C-1AFD5BF8E47D}"/>
                </a:ext>
              </a:extLst>
            </p:cNvPr>
            <p:cNvSpPr/>
            <p:nvPr/>
          </p:nvSpPr>
          <p:spPr>
            <a:xfrm>
              <a:off x="8020858" y="2303785"/>
              <a:ext cx="574676" cy="574676"/>
            </a:xfrm>
            <a:prstGeom prst="ellipse">
              <a:avLst/>
            </a:prstGeom>
            <a:solidFill>
              <a:srgbClr val="3D3D3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ea typeface="思源黑体旧字形 Normal" panose="020B0400000000000000" pitchFamily="34" charset="-128"/>
              </a:endParaRPr>
            </a:p>
          </p:txBody>
        </p:sp>
        <p:sp>
          <p:nvSpPr>
            <p:cNvPr id="15" name="Oval 29">
              <a:extLst>
                <a:ext uri="{FF2B5EF4-FFF2-40B4-BE49-F238E27FC236}">
                  <a16:creationId xmlns:a16="http://schemas.microsoft.com/office/drawing/2014/main" id="{CF08C5EE-009B-4B4E-81F1-4FAAC29CEFC0}"/>
                </a:ext>
              </a:extLst>
            </p:cNvPr>
            <p:cNvSpPr/>
            <p:nvPr/>
          </p:nvSpPr>
          <p:spPr>
            <a:xfrm>
              <a:off x="8170892" y="2465156"/>
              <a:ext cx="274608" cy="251933"/>
            </a:xfrm>
            <a:custGeom>
              <a:avLst/>
              <a:gdLst>
                <a:gd name="connsiteX0" fmla="*/ 303857 w 607639"/>
                <a:gd name="connsiteY0" fmla="*/ 303714 h 557467"/>
                <a:gd name="connsiteX1" fmla="*/ 352986 w 607639"/>
                <a:gd name="connsiteY1" fmla="*/ 309132 h 557467"/>
                <a:gd name="connsiteX2" fmla="*/ 514597 w 607639"/>
                <a:gd name="connsiteY2" fmla="*/ 449845 h 557467"/>
                <a:gd name="connsiteX3" fmla="*/ 528676 w 607639"/>
                <a:gd name="connsiteY3" fmla="*/ 528182 h 557467"/>
                <a:gd name="connsiteX4" fmla="*/ 499345 w 607639"/>
                <a:gd name="connsiteY4" fmla="*/ 557467 h 557467"/>
                <a:gd name="connsiteX5" fmla="*/ 108223 w 607639"/>
                <a:gd name="connsiteY5" fmla="*/ 557467 h 557467"/>
                <a:gd name="connsiteX6" fmla="*/ 78892 w 607639"/>
                <a:gd name="connsiteY6" fmla="*/ 528182 h 557467"/>
                <a:gd name="connsiteX7" fmla="*/ 303857 w 607639"/>
                <a:gd name="connsiteY7" fmla="*/ 303714 h 557467"/>
                <a:gd name="connsiteX8" fmla="*/ 455825 w 607639"/>
                <a:gd name="connsiteY8" fmla="*/ 268995 h 557467"/>
                <a:gd name="connsiteX9" fmla="*/ 607639 w 607639"/>
                <a:gd name="connsiteY9" fmla="*/ 420565 h 557467"/>
                <a:gd name="connsiteX10" fmla="*/ 578303 w 607639"/>
                <a:gd name="connsiteY10" fmla="*/ 449854 h 557467"/>
                <a:gd name="connsiteX11" fmla="*/ 576396 w 607639"/>
                <a:gd name="connsiteY11" fmla="*/ 449854 h 557467"/>
                <a:gd name="connsiteX12" fmla="*/ 424875 w 607639"/>
                <a:gd name="connsiteY12" fmla="*/ 272217 h 557467"/>
                <a:gd name="connsiteX13" fmla="*/ 455825 w 607639"/>
                <a:gd name="connsiteY13" fmla="*/ 268995 h 557467"/>
                <a:gd name="connsiteX14" fmla="*/ 151811 w 607639"/>
                <a:gd name="connsiteY14" fmla="*/ 268995 h 557467"/>
                <a:gd name="connsiteX15" fmla="*/ 182906 w 607639"/>
                <a:gd name="connsiteY15" fmla="*/ 272217 h 557467"/>
                <a:gd name="connsiteX16" fmla="*/ 31389 w 607639"/>
                <a:gd name="connsiteY16" fmla="*/ 449854 h 557467"/>
                <a:gd name="connsiteX17" fmla="*/ 29335 w 607639"/>
                <a:gd name="connsiteY17" fmla="*/ 449854 h 557467"/>
                <a:gd name="connsiteX18" fmla="*/ 0 w 607639"/>
                <a:gd name="connsiteY18" fmla="*/ 420565 h 557467"/>
                <a:gd name="connsiteX19" fmla="*/ 151811 w 607639"/>
                <a:gd name="connsiteY19" fmla="*/ 268995 h 557467"/>
                <a:gd name="connsiteX20" fmla="*/ 462556 w 607639"/>
                <a:gd name="connsiteY20" fmla="*/ 35000 h 557467"/>
                <a:gd name="connsiteX21" fmla="*/ 543847 w 607639"/>
                <a:gd name="connsiteY21" fmla="*/ 122571 h 557467"/>
                <a:gd name="connsiteX22" fmla="*/ 462556 w 607639"/>
                <a:gd name="connsiteY22" fmla="*/ 210143 h 557467"/>
                <a:gd name="connsiteX23" fmla="*/ 485153 w 607639"/>
                <a:gd name="connsiteY23" fmla="*/ 122571 h 557467"/>
                <a:gd name="connsiteX24" fmla="*/ 462556 w 607639"/>
                <a:gd name="connsiteY24" fmla="*/ 35000 h 557467"/>
                <a:gd name="connsiteX25" fmla="*/ 145224 w 607639"/>
                <a:gd name="connsiteY25" fmla="*/ 35000 h 557467"/>
                <a:gd name="connsiteX26" fmla="*/ 122481 w 607639"/>
                <a:gd name="connsiteY26" fmla="*/ 122571 h 557467"/>
                <a:gd name="connsiteX27" fmla="*/ 145224 w 607639"/>
                <a:gd name="connsiteY27" fmla="*/ 210143 h 557467"/>
                <a:gd name="connsiteX28" fmla="*/ 63791 w 607639"/>
                <a:gd name="connsiteY28" fmla="*/ 122571 h 557467"/>
                <a:gd name="connsiteX29" fmla="*/ 145224 w 607639"/>
                <a:gd name="connsiteY29" fmla="*/ 35000 h 557467"/>
                <a:gd name="connsiteX30" fmla="*/ 303892 w 607639"/>
                <a:gd name="connsiteY30" fmla="*/ 0 h 557467"/>
                <a:gd name="connsiteX31" fmla="*/ 403912 w 607639"/>
                <a:gd name="connsiteY31" fmla="*/ 51694 h 557467"/>
                <a:gd name="connsiteX32" fmla="*/ 426497 w 607639"/>
                <a:gd name="connsiteY32" fmla="*/ 122572 h 557467"/>
                <a:gd name="connsiteX33" fmla="*/ 403912 w 607639"/>
                <a:gd name="connsiteY33" fmla="*/ 193450 h 557467"/>
                <a:gd name="connsiteX34" fmla="*/ 303892 w 607639"/>
                <a:gd name="connsiteY34" fmla="*/ 245144 h 557467"/>
                <a:gd name="connsiteX35" fmla="*/ 181141 w 607639"/>
                <a:gd name="connsiteY35" fmla="*/ 122572 h 557467"/>
                <a:gd name="connsiteX36" fmla="*/ 303892 w 607639"/>
                <a:gd name="connsiteY36" fmla="*/ 0 h 55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7639" h="557467">
                  <a:moveTo>
                    <a:pt x="303857" y="303714"/>
                  </a:moveTo>
                  <a:cubicBezTo>
                    <a:pt x="320722" y="303714"/>
                    <a:pt x="337148" y="305618"/>
                    <a:pt x="352986" y="309132"/>
                  </a:cubicBezTo>
                  <a:cubicBezTo>
                    <a:pt x="427486" y="325824"/>
                    <a:pt x="488200" y="379562"/>
                    <a:pt x="514597" y="449845"/>
                  </a:cubicBezTo>
                  <a:cubicBezTo>
                    <a:pt x="523690" y="474298"/>
                    <a:pt x="528676" y="500655"/>
                    <a:pt x="528676" y="528182"/>
                  </a:cubicBezTo>
                  <a:cubicBezTo>
                    <a:pt x="528676" y="544289"/>
                    <a:pt x="515477" y="557467"/>
                    <a:pt x="499345" y="557467"/>
                  </a:cubicBezTo>
                  <a:lnTo>
                    <a:pt x="108223" y="557467"/>
                  </a:lnTo>
                  <a:cubicBezTo>
                    <a:pt x="92091" y="557467"/>
                    <a:pt x="78892" y="544289"/>
                    <a:pt x="78892" y="528182"/>
                  </a:cubicBezTo>
                  <a:cubicBezTo>
                    <a:pt x="78892" y="404307"/>
                    <a:pt x="179789" y="303714"/>
                    <a:pt x="303857" y="303714"/>
                  </a:cubicBezTo>
                  <a:close/>
                  <a:moveTo>
                    <a:pt x="455825" y="268995"/>
                  </a:moveTo>
                  <a:cubicBezTo>
                    <a:pt x="539579" y="268995"/>
                    <a:pt x="607639" y="336945"/>
                    <a:pt x="607639" y="420565"/>
                  </a:cubicBezTo>
                  <a:cubicBezTo>
                    <a:pt x="607639" y="436674"/>
                    <a:pt x="594584" y="449854"/>
                    <a:pt x="578303" y="449854"/>
                  </a:cubicBezTo>
                  <a:lnTo>
                    <a:pt x="576396" y="449854"/>
                  </a:lnTo>
                  <a:cubicBezTo>
                    <a:pt x="553661" y="371360"/>
                    <a:pt x="497775" y="306631"/>
                    <a:pt x="424875" y="272217"/>
                  </a:cubicBezTo>
                  <a:cubicBezTo>
                    <a:pt x="434996" y="270020"/>
                    <a:pt x="445410" y="268995"/>
                    <a:pt x="455825" y="268995"/>
                  </a:cubicBezTo>
                  <a:close/>
                  <a:moveTo>
                    <a:pt x="151811" y="268995"/>
                  </a:moveTo>
                  <a:cubicBezTo>
                    <a:pt x="162371" y="268995"/>
                    <a:pt x="172785" y="270020"/>
                    <a:pt x="182906" y="272217"/>
                  </a:cubicBezTo>
                  <a:cubicBezTo>
                    <a:pt x="110008" y="306631"/>
                    <a:pt x="53977" y="371360"/>
                    <a:pt x="31389" y="449854"/>
                  </a:cubicBezTo>
                  <a:lnTo>
                    <a:pt x="29335" y="449854"/>
                  </a:lnTo>
                  <a:cubicBezTo>
                    <a:pt x="13201" y="449854"/>
                    <a:pt x="0" y="436674"/>
                    <a:pt x="0" y="420565"/>
                  </a:cubicBezTo>
                  <a:cubicBezTo>
                    <a:pt x="0" y="336945"/>
                    <a:pt x="68058" y="268995"/>
                    <a:pt x="151811" y="268995"/>
                  </a:cubicBezTo>
                  <a:close/>
                  <a:moveTo>
                    <a:pt x="462556" y="35000"/>
                  </a:moveTo>
                  <a:cubicBezTo>
                    <a:pt x="507897" y="38368"/>
                    <a:pt x="543847" y="76296"/>
                    <a:pt x="543847" y="122571"/>
                  </a:cubicBezTo>
                  <a:cubicBezTo>
                    <a:pt x="543847" y="168847"/>
                    <a:pt x="507897" y="206775"/>
                    <a:pt x="462556" y="210143"/>
                  </a:cubicBezTo>
                  <a:cubicBezTo>
                    <a:pt x="476936" y="184223"/>
                    <a:pt x="485153" y="154349"/>
                    <a:pt x="485153" y="122571"/>
                  </a:cubicBezTo>
                  <a:cubicBezTo>
                    <a:pt x="485153" y="90794"/>
                    <a:pt x="476936" y="60920"/>
                    <a:pt x="462556" y="35000"/>
                  </a:cubicBezTo>
                  <a:close/>
                  <a:moveTo>
                    <a:pt x="145224" y="35000"/>
                  </a:moveTo>
                  <a:cubicBezTo>
                    <a:pt x="130698" y="60920"/>
                    <a:pt x="122481" y="90794"/>
                    <a:pt x="122481" y="122571"/>
                  </a:cubicBezTo>
                  <a:cubicBezTo>
                    <a:pt x="122481" y="154349"/>
                    <a:pt x="130698" y="184223"/>
                    <a:pt x="145224" y="210143"/>
                  </a:cubicBezTo>
                  <a:cubicBezTo>
                    <a:pt x="99739" y="206775"/>
                    <a:pt x="63791" y="168847"/>
                    <a:pt x="63791" y="122571"/>
                  </a:cubicBezTo>
                  <a:cubicBezTo>
                    <a:pt x="63791" y="76296"/>
                    <a:pt x="99739" y="38368"/>
                    <a:pt x="145224" y="35000"/>
                  </a:cubicBezTo>
                  <a:close/>
                  <a:moveTo>
                    <a:pt x="303892" y="0"/>
                  </a:moveTo>
                  <a:cubicBezTo>
                    <a:pt x="345103" y="0"/>
                    <a:pt x="381620" y="20502"/>
                    <a:pt x="403912" y="51694"/>
                  </a:cubicBezTo>
                  <a:cubicBezTo>
                    <a:pt x="418138" y="71756"/>
                    <a:pt x="426497" y="96212"/>
                    <a:pt x="426497" y="122572"/>
                  </a:cubicBezTo>
                  <a:cubicBezTo>
                    <a:pt x="426497" y="148931"/>
                    <a:pt x="418138" y="173387"/>
                    <a:pt x="403912" y="193450"/>
                  </a:cubicBezTo>
                  <a:cubicBezTo>
                    <a:pt x="381620" y="224642"/>
                    <a:pt x="345103" y="245144"/>
                    <a:pt x="303892" y="245144"/>
                  </a:cubicBezTo>
                  <a:cubicBezTo>
                    <a:pt x="236137" y="245144"/>
                    <a:pt x="181141" y="190082"/>
                    <a:pt x="181141" y="122572"/>
                  </a:cubicBezTo>
                  <a:cubicBezTo>
                    <a:pt x="181141" y="55062"/>
                    <a:pt x="236137" y="0"/>
                    <a:pt x="3038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EB149D6-5899-4C73-A14C-A2E181A344A8}"/>
              </a:ext>
            </a:extLst>
          </p:cNvPr>
          <p:cNvGrpSpPr/>
          <p:nvPr/>
        </p:nvGrpSpPr>
        <p:grpSpPr>
          <a:xfrm>
            <a:off x="10260805" y="2444749"/>
            <a:ext cx="522289" cy="522289"/>
            <a:chOff x="8020858" y="2303785"/>
            <a:chExt cx="574676" cy="57467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B982136-57C4-426B-85A9-C989A84E00DF}"/>
                </a:ext>
              </a:extLst>
            </p:cNvPr>
            <p:cNvSpPr/>
            <p:nvPr/>
          </p:nvSpPr>
          <p:spPr>
            <a:xfrm>
              <a:off x="8020858" y="2303785"/>
              <a:ext cx="574676" cy="574676"/>
            </a:xfrm>
            <a:prstGeom prst="ellipse">
              <a:avLst/>
            </a:pr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ea typeface="思源黑体旧字形 Normal" panose="020B0400000000000000" pitchFamily="34" charset="-128"/>
              </a:endParaRPr>
            </a:p>
          </p:txBody>
        </p:sp>
        <p:sp>
          <p:nvSpPr>
            <p:cNvPr id="18" name="Oval 37">
              <a:extLst>
                <a:ext uri="{FF2B5EF4-FFF2-40B4-BE49-F238E27FC236}">
                  <a16:creationId xmlns:a16="http://schemas.microsoft.com/office/drawing/2014/main" id="{F7D06EBA-3D5F-4E73-AB2D-E28383B3B851}"/>
                </a:ext>
              </a:extLst>
            </p:cNvPr>
            <p:cNvSpPr/>
            <p:nvPr/>
          </p:nvSpPr>
          <p:spPr>
            <a:xfrm>
              <a:off x="8170892" y="2466578"/>
              <a:ext cx="274608" cy="249088"/>
            </a:xfrm>
            <a:custGeom>
              <a:avLst/>
              <a:gdLst>
                <a:gd name="connsiteX0" fmla="*/ 247154 w 599460"/>
                <a:gd name="connsiteY0" fmla="*/ 445665 h 543751"/>
                <a:gd name="connsiteX1" fmla="*/ 576993 w 599460"/>
                <a:gd name="connsiteY1" fmla="*/ 445665 h 543751"/>
                <a:gd name="connsiteX2" fmla="*/ 599460 w 599460"/>
                <a:gd name="connsiteY2" fmla="*/ 468070 h 543751"/>
                <a:gd name="connsiteX3" fmla="*/ 576993 w 599460"/>
                <a:gd name="connsiteY3" fmla="*/ 490474 h 543751"/>
                <a:gd name="connsiteX4" fmla="*/ 247154 w 599460"/>
                <a:gd name="connsiteY4" fmla="*/ 490474 h 543751"/>
                <a:gd name="connsiteX5" fmla="*/ 224687 w 599460"/>
                <a:gd name="connsiteY5" fmla="*/ 468070 h 543751"/>
                <a:gd name="connsiteX6" fmla="*/ 247154 w 599460"/>
                <a:gd name="connsiteY6" fmla="*/ 445665 h 543751"/>
                <a:gd name="connsiteX7" fmla="*/ 46399 w 599460"/>
                <a:gd name="connsiteY7" fmla="*/ 393087 h 543751"/>
                <a:gd name="connsiteX8" fmla="*/ 97281 w 599460"/>
                <a:gd name="connsiteY8" fmla="*/ 407918 h 543751"/>
                <a:gd name="connsiteX9" fmla="*/ 183092 w 599460"/>
                <a:gd name="connsiteY9" fmla="*/ 432506 h 543751"/>
                <a:gd name="connsiteX10" fmla="*/ 97281 w 599460"/>
                <a:gd name="connsiteY10" fmla="*/ 543751 h 543751"/>
                <a:gd name="connsiteX11" fmla="*/ 11471 w 599460"/>
                <a:gd name="connsiteY11" fmla="*/ 432506 h 543751"/>
                <a:gd name="connsiteX12" fmla="*/ 46399 w 599460"/>
                <a:gd name="connsiteY12" fmla="*/ 393087 h 543751"/>
                <a:gd name="connsiteX13" fmla="*/ 247154 w 599460"/>
                <a:gd name="connsiteY13" fmla="*/ 249423 h 543751"/>
                <a:gd name="connsiteX14" fmla="*/ 576993 w 599460"/>
                <a:gd name="connsiteY14" fmla="*/ 249423 h 543751"/>
                <a:gd name="connsiteX15" fmla="*/ 599460 w 599460"/>
                <a:gd name="connsiteY15" fmla="*/ 271863 h 543751"/>
                <a:gd name="connsiteX16" fmla="*/ 576993 w 599460"/>
                <a:gd name="connsiteY16" fmla="*/ 294303 h 543751"/>
                <a:gd name="connsiteX17" fmla="*/ 247154 w 599460"/>
                <a:gd name="connsiteY17" fmla="*/ 294303 h 543751"/>
                <a:gd name="connsiteX18" fmla="*/ 224687 w 599460"/>
                <a:gd name="connsiteY18" fmla="*/ 271863 h 543751"/>
                <a:gd name="connsiteX19" fmla="*/ 247154 w 599460"/>
                <a:gd name="connsiteY19" fmla="*/ 249423 h 543751"/>
                <a:gd name="connsiteX20" fmla="*/ 198851 w 599460"/>
                <a:gd name="connsiteY20" fmla="*/ 162727 h 543751"/>
                <a:gd name="connsiteX21" fmla="*/ 223504 w 599460"/>
                <a:gd name="connsiteY21" fmla="*/ 170185 h 543751"/>
                <a:gd name="connsiteX22" fmla="*/ 228286 w 599460"/>
                <a:gd name="connsiteY22" fmla="*/ 217202 h 543751"/>
                <a:gd name="connsiteX23" fmla="*/ 123336 w 599460"/>
                <a:gd name="connsiteY23" fmla="*/ 346318 h 543751"/>
                <a:gd name="connsiteX24" fmla="*/ 100386 w 599460"/>
                <a:gd name="connsiteY24" fmla="*/ 358489 h 543751"/>
                <a:gd name="connsiteX25" fmla="*/ 97278 w 599460"/>
                <a:gd name="connsiteY25" fmla="*/ 358728 h 543751"/>
                <a:gd name="connsiteX26" fmla="*/ 75762 w 599460"/>
                <a:gd name="connsiteY26" fmla="*/ 350852 h 543751"/>
                <a:gd name="connsiteX27" fmla="*/ 11931 w 599460"/>
                <a:gd name="connsiteY27" fmla="*/ 297631 h 543751"/>
                <a:gd name="connsiteX28" fmla="*/ 7867 w 599460"/>
                <a:gd name="connsiteY28" fmla="*/ 250375 h 543751"/>
                <a:gd name="connsiteX29" fmla="*/ 55202 w 599460"/>
                <a:gd name="connsiteY29" fmla="*/ 246080 h 543751"/>
                <a:gd name="connsiteX30" fmla="*/ 92736 w 599460"/>
                <a:gd name="connsiteY30" fmla="*/ 277583 h 543751"/>
                <a:gd name="connsiteX31" fmla="*/ 176169 w 599460"/>
                <a:gd name="connsiteY31" fmla="*/ 174958 h 543751"/>
                <a:gd name="connsiteX32" fmla="*/ 198851 w 599460"/>
                <a:gd name="connsiteY32" fmla="*/ 162727 h 543751"/>
                <a:gd name="connsiteX33" fmla="*/ 247154 w 599460"/>
                <a:gd name="connsiteY33" fmla="*/ 53251 h 543751"/>
                <a:gd name="connsiteX34" fmla="*/ 576993 w 599460"/>
                <a:gd name="connsiteY34" fmla="*/ 53251 h 543751"/>
                <a:gd name="connsiteX35" fmla="*/ 599460 w 599460"/>
                <a:gd name="connsiteY35" fmla="*/ 75691 h 543751"/>
                <a:gd name="connsiteX36" fmla="*/ 576993 w 599460"/>
                <a:gd name="connsiteY36" fmla="*/ 98131 h 543751"/>
                <a:gd name="connsiteX37" fmla="*/ 247154 w 599460"/>
                <a:gd name="connsiteY37" fmla="*/ 98131 h 543751"/>
                <a:gd name="connsiteX38" fmla="*/ 224687 w 599460"/>
                <a:gd name="connsiteY38" fmla="*/ 75691 h 543751"/>
                <a:gd name="connsiteX39" fmla="*/ 247154 w 599460"/>
                <a:gd name="connsiteY39" fmla="*/ 53251 h 543751"/>
                <a:gd name="connsiteX40" fmla="*/ 46399 w 599460"/>
                <a:gd name="connsiteY40" fmla="*/ 739 h 543751"/>
                <a:gd name="connsiteX41" fmla="*/ 97281 w 599460"/>
                <a:gd name="connsiteY41" fmla="*/ 15563 h 543751"/>
                <a:gd name="connsiteX42" fmla="*/ 183092 w 599460"/>
                <a:gd name="connsiteY42" fmla="*/ 40141 h 543751"/>
                <a:gd name="connsiteX43" fmla="*/ 97281 w 599460"/>
                <a:gd name="connsiteY43" fmla="*/ 151337 h 543751"/>
                <a:gd name="connsiteX44" fmla="*/ 11471 w 599460"/>
                <a:gd name="connsiteY44" fmla="*/ 40141 h 543751"/>
                <a:gd name="connsiteX45" fmla="*/ 46399 w 599460"/>
                <a:gd name="connsiteY45" fmla="*/ 739 h 54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9460" h="543751">
                  <a:moveTo>
                    <a:pt x="247154" y="445665"/>
                  </a:moveTo>
                  <a:lnTo>
                    <a:pt x="576993" y="445665"/>
                  </a:lnTo>
                  <a:cubicBezTo>
                    <a:pt x="589422" y="445665"/>
                    <a:pt x="599460" y="455676"/>
                    <a:pt x="599460" y="468070"/>
                  </a:cubicBezTo>
                  <a:cubicBezTo>
                    <a:pt x="599460" y="480463"/>
                    <a:pt x="589422" y="490474"/>
                    <a:pt x="576993" y="490474"/>
                  </a:cubicBezTo>
                  <a:lnTo>
                    <a:pt x="247154" y="490474"/>
                  </a:lnTo>
                  <a:cubicBezTo>
                    <a:pt x="234726" y="490474"/>
                    <a:pt x="224687" y="480463"/>
                    <a:pt x="224687" y="468070"/>
                  </a:cubicBezTo>
                  <a:cubicBezTo>
                    <a:pt x="224687" y="455676"/>
                    <a:pt x="234726" y="445665"/>
                    <a:pt x="247154" y="445665"/>
                  </a:cubicBezTo>
                  <a:close/>
                  <a:moveTo>
                    <a:pt x="46399" y="393087"/>
                  </a:moveTo>
                  <a:cubicBezTo>
                    <a:pt x="63937" y="390133"/>
                    <a:pt x="84135" y="396220"/>
                    <a:pt x="97281" y="407918"/>
                  </a:cubicBezTo>
                  <a:cubicBezTo>
                    <a:pt x="123574" y="384523"/>
                    <a:pt x="178073" y="383568"/>
                    <a:pt x="183092" y="432506"/>
                  </a:cubicBezTo>
                  <a:cubicBezTo>
                    <a:pt x="189546" y="495290"/>
                    <a:pt x="97281" y="543751"/>
                    <a:pt x="97281" y="543751"/>
                  </a:cubicBezTo>
                  <a:cubicBezTo>
                    <a:pt x="97281" y="543751"/>
                    <a:pt x="5017" y="495290"/>
                    <a:pt x="11471" y="432506"/>
                  </a:cubicBezTo>
                  <a:cubicBezTo>
                    <a:pt x="13980" y="408037"/>
                    <a:pt x="28860" y="396041"/>
                    <a:pt x="46399" y="393087"/>
                  </a:cubicBezTo>
                  <a:close/>
                  <a:moveTo>
                    <a:pt x="247154" y="249423"/>
                  </a:moveTo>
                  <a:lnTo>
                    <a:pt x="576993" y="249423"/>
                  </a:lnTo>
                  <a:cubicBezTo>
                    <a:pt x="589422" y="249423"/>
                    <a:pt x="599460" y="259449"/>
                    <a:pt x="599460" y="271863"/>
                  </a:cubicBezTo>
                  <a:cubicBezTo>
                    <a:pt x="599460" y="284277"/>
                    <a:pt x="589422" y="294303"/>
                    <a:pt x="576993" y="294303"/>
                  </a:cubicBezTo>
                  <a:lnTo>
                    <a:pt x="247154" y="294303"/>
                  </a:lnTo>
                  <a:cubicBezTo>
                    <a:pt x="234726" y="294303"/>
                    <a:pt x="224687" y="284277"/>
                    <a:pt x="224687" y="271863"/>
                  </a:cubicBezTo>
                  <a:cubicBezTo>
                    <a:pt x="224687" y="259449"/>
                    <a:pt x="234726" y="249423"/>
                    <a:pt x="247154" y="249423"/>
                  </a:cubicBezTo>
                  <a:close/>
                  <a:moveTo>
                    <a:pt x="198851" y="162727"/>
                  </a:moveTo>
                  <a:cubicBezTo>
                    <a:pt x="207427" y="161832"/>
                    <a:pt x="216332" y="164219"/>
                    <a:pt x="223504" y="170185"/>
                  </a:cubicBezTo>
                  <a:cubicBezTo>
                    <a:pt x="237848" y="181641"/>
                    <a:pt x="240000" y="202882"/>
                    <a:pt x="228286" y="217202"/>
                  </a:cubicBezTo>
                  <a:lnTo>
                    <a:pt x="123336" y="346318"/>
                  </a:lnTo>
                  <a:cubicBezTo>
                    <a:pt x="117837" y="353239"/>
                    <a:pt x="109470" y="357773"/>
                    <a:pt x="100386" y="358489"/>
                  </a:cubicBezTo>
                  <a:cubicBezTo>
                    <a:pt x="99429" y="358728"/>
                    <a:pt x="98473" y="358728"/>
                    <a:pt x="97278" y="358728"/>
                  </a:cubicBezTo>
                  <a:cubicBezTo>
                    <a:pt x="89389" y="358728"/>
                    <a:pt x="81738" y="356103"/>
                    <a:pt x="75762" y="350852"/>
                  </a:cubicBezTo>
                  <a:lnTo>
                    <a:pt x="11931" y="297631"/>
                  </a:lnTo>
                  <a:cubicBezTo>
                    <a:pt x="-2174" y="285697"/>
                    <a:pt x="-4086" y="264457"/>
                    <a:pt x="7867" y="250375"/>
                  </a:cubicBezTo>
                  <a:cubicBezTo>
                    <a:pt x="19820" y="236056"/>
                    <a:pt x="40858" y="234146"/>
                    <a:pt x="55202" y="246080"/>
                  </a:cubicBezTo>
                  <a:lnTo>
                    <a:pt x="92736" y="277583"/>
                  </a:lnTo>
                  <a:lnTo>
                    <a:pt x="176169" y="174958"/>
                  </a:lnTo>
                  <a:cubicBezTo>
                    <a:pt x="182027" y="167798"/>
                    <a:pt x="190274" y="163622"/>
                    <a:pt x="198851" y="162727"/>
                  </a:cubicBezTo>
                  <a:close/>
                  <a:moveTo>
                    <a:pt x="247154" y="53251"/>
                  </a:moveTo>
                  <a:lnTo>
                    <a:pt x="576993" y="53251"/>
                  </a:lnTo>
                  <a:cubicBezTo>
                    <a:pt x="589422" y="53251"/>
                    <a:pt x="599460" y="63277"/>
                    <a:pt x="599460" y="75691"/>
                  </a:cubicBezTo>
                  <a:cubicBezTo>
                    <a:pt x="599460" y="88105"/>
                    <a:pt x="589422" y="98131"/>
                    <a:pt x="576993" y="98131"/>
                  </a:cubicBezTo>
                  <a:lnTo>
                    <a:pt x="247154" y="98131"/>
                  </a:lnTo>
                  <a:cubicBezTo>
                    <a:pt x="234726" y="98131"/>
                    <a:pt x="224687" y="88105"/>
                    <a:pt x="224687" y="75691"/>
                  </a:cubicBezTo>
                  <a:cubicBezTo>
                    <a:pt x="224687" y="63277"/>
                    <a:pt x="234726" y="53251"/>
                    <a:pt x="247154" y="53251"/>
                  </a:cubicBezTo>
                  <a:close/>
                  <a:moveTo>
                    <a:pt x="46399" y="739"/>
                  </a:moveTo>
                  <a:cubicBezTo>
                    <a:pt x="63937" y="-2214"/>
                    <a:pt x="84135" y="3871"/>
                    <a:pt x="97281" y="15563"/>
                  </a:cubicBezTo>
                  <a:cubicBezTo>
                    <a:pt x="123574" y="-7822"/>
                    <a:pt x="178073" y="-8776"/>
                    <a:pt x="183092" y="40141"/>
                  </a:cubicBezTo>
                  <a:cubicBezTo>
                    <a:pt x="189546" y="102897"/>
                    <a:pt x="97281" y="151337"/>
                    <a:pt x="97281" y="151337"/>
                  </a:cubicBezTo>
                  <a:cubicBezTo>
                    <a:pt x="97281" y="151337"/>
                    <a:pt x="5017" y="102897"/>
                    <a:pt x="11471" y="40141"/>
                  </a:cubicBezTo>
                  <a:cubicBezTo>
                    <a:pt x="13980" y="15682"/>
                    <a:pt x="28860" y="3692"/>
                    <a:pt x="46399" y="7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07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5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1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个人取得的成绩及不足之处</a:t>
            </a:r>
          </a:p>
        </p:txBody>
      </p:sp>
      <p:sp>
        <p:nvSpPr>
          <p:cNvPr id="32" name="Freeform 269">
            <a:extLst>
              <a:ext uri="{FF2B5EF4-FFF2-40B4-BE49-F238E27FC236}">
                <a16:creationId xmlns:a16="http://schemas.microsoft.com/office/drawing/2014/main" id="{DF721709-6B99-42F9-ADE5-9A7E4E6E85AC}"/>
              </a:ext>
            </a:extLst>
          </p:cNvPr>
          <p:cNvSpPr>
            <a:spLocks/>
          </p:cNvSpPr>
          <p:nvPr/>
        </p:nvSpPr>
        <p:spPr bwMode="auto">
          <a:xfrm rot="18449486">
            <a:off x="2908382" y="2727425"/>
            <a:ext cx="835712" cy="620956"/>
          </a:xfrm>
          <a:custGeom>
            <a:avLst/>
            <a:gdLst>
              <a:gd name="T0" fmla="*/ 0 w 338"/>
              <a:gd name="T1" fmla="*/ 0 h 325"/>
              <a:gd name="T2" fmla="*/ 338 w 338"/>
              <a:gd name="T3" fmla="*/ 0 h 325"/>
              <a:gd name="T4" fmla="*/ 338 w 338"/>
              <a:gd name="T5" fmla="*/ 325 h 325"/>
              <a:gd name="T6" fmla="*/ 0 w 338"/>
              <a:gd name="T7" fmla="*/ 325 h 325"/>
              <a:gd name="T8" fmla="*/ 0 w 338"/>
              <a:gd name="T9" fmla="*/ 0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325">
                <a:moveTo>
                  <a:pt x="0" y="0"/>
                </a:moveTo>
                <a:cubicBezTo>
                  <a:pt x="120" y="119"/>
                  <a:pt x="219" y="119"/>
                  <a:pt x="338" y="0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219" y="205"/>
                  <a:pt x="120" y="205"/>
                  <a:pt x="0" y="3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69">
            <a:extLst>
              <a:ext uri="{FF2B5EF4-FFF2-40B4-BE49-F238E27FC236}">
                <a16:creationId xmlns:a16="http://schemas.microsoft.com/office/drawing/2014/main" id="{15AB37CA-3F14-46AF-91FE-24EF607AD385}"/>
              </a:ext>
            </a:extLst>
          </p:cNvPr>
          <p:cNvSpPr>
            <a:spLocks/>
          </p:cNvSpPr>
          <p:nvPr/>
        </p:nvSpPr>
        <p:spPr bwMode="auto">
          <a:xfrm>
            <a:off x="3345029" y="3616492"/>
            <a:ext cx="835711" cy="620956"/>
          </a:xfrm>
          <a:custGeom>
            <a:avLst/>
            <a:gdLst>
              <a:gd name="T0" fmla="*/ 0 w 338"/>
              <a:gd name="T1" fmla="*/ 0 h 325"/>
              <a:gd name="T2" fmla="*/ 338 w 338"/>
              <a:gd name="T3" fmla="*/ 0 h 325"/>
              <a:gd name="T4" fmla="*/ 338 w 338"/>
              <a:gd name="T5" fmla="*/ 325 h 325"/>
              <a:gd name="T6" fmla="*/ 0 w 338"/>
              <a:gd name="T7" fmla="*/ 325 h 325"/>
              <a:gd name="T8" fmla="*/ 0 w 338"/>
              <a:gd name="T9" fmla="*/ 0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325">
                <a:moveTo>
                  <a:pt x="0" y="0"/>
                </a:moveTo>
                <a:cubicBezTo>
                  <a:pt x="120" y="119"/>
                  <a:pt x="219" y="119"/>
                  <a:pt x="338" y="0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219" y="205"/>
                  <a:pt x="120" y="205"/>
                  <a:pt x="0" y="3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69">
            <a:extLst>
              <a:ext uri="{FF2B5EF4-FFF2-40B4-BE49-F238E27FC236}">
                <a16:creationId xmlns:a16="http://schemas.microsoft.com/office/drawing/2014/main" id="{DE3C6070-BB21-4F7D-8BBB-9061BD8D1093}"/>
              </a:ext>
            </a:extLst>
          </p:cNvPr>
          <p:cNvSpPr>
            <a:spLocks/>
          </p:cNvSpPr>
          <p:nvPr/>
        </p:nvSpPr>
        <p:spPr bwMode="auto">
          <a:xfrm rot="3150514" flipH="1">
            <a:off x="2908381" y="4504101"/>
            <a:ext cx="835712" cy="620956"/>
          </a:xfrm>
          <a:custGeom>
            <a:avLst/>
            <a:gdLst>
              <a:gd name="T0" fmla="*/ 0 w 338"/>
              <a:gd name="T1" fmla="*/ 0 h 325"/>
              <a:gd name="T2" fmla="*/ 338 w 338"/>
              <a:gd name="T3" fmla="*/ 0 h 325"/>
              <a:gd name="T4" fmla="*/ 338 w 338"/>
              <a:gd name="T5" fmla="*/ 325 h 325"/>
              <a:gd name="T6" fmla="*/ 0 w 338"/>
              <a:gd name="T7" fmla="*/ 325 h 325"/>
              <a:gd name="T8" fmla="*/ 0 w 338"/>
              <a:gd name="T9" fmla="*/ 0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325">
                <a:moveTo>
                  <a:pt x="0" y="0"/>
                </a:moveTo>
                <a:cubicBezTo>
                  <a:pt x="120" y="119"/>
                  <a:pt x="219" y="119"/>
                  <a:pt x="338" y="0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219" y="205"/>
                  <a:pt x="120" y="205"/>
                  <a:pt x="0" y="3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40BDA0B-19F9-4E20-AD5C-7288CC94EED6}"/>
              </a:ext>
            </a:extLst>
          </p:cNvPr>
          <p:cNvGrpSpPr/>
          <p:nvPr/>
        </p:nvGrpSpPr>
        <p:grpSpPr>
          <a:xfrm>
            <a:off x="3329396" y="2042217"/>
            <a:ext cx="854425" cy="860719"/>
            <a:chOff x="6035967" y="1921469"/>
            <a:chExt cx="854425" cy="860719"/>
          </a:xfrm>
        </p:grpSpPr>
        <p:sp>
          <p:nvSpPr>
            <p:cNvPr id="36" name="Oval 272">
              <a:extLst>
                <a:ext uri="{FF2B5EF4-FFF2-40B4-BE49-F238E27FC236}">
                  <a16:creationId xmlns:a16="http://schemas.microsoft.com/office/drawing/2014/main" id="{A1CBFE07-5927-4AFB-A0AB-C96ACC24B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67" y="1921469"/>
              <a:ext cx="854425" cy="860719"/>
            </a:xfrm>
            <a:prstGeom prst="ellipse">
              <a:avLst/>
            </a:prstGeom>
            <a:solidFill>
              <a:srgbClr val="3D3D3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351">
                <a:solidFill>
                  <a:prstClr val="white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36C154F0-313D-42E3-A392-472D85A76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6815" y="2175465"/>
              <a:ext cx="352728" cy="352726"/>
            </a:xfrm>
            <a:custGeom>
              <a:avLst/>
              <a:gdLst>
                <a:gd name="T0" fmla="*/ 274 w 740"/>
                <a:gd name="T1" fmla="*/ 555 h 740"/>
                <a:gd name="T2" fmla="*/ 283 w 740"/>
                <a:gd name="T3" fmla="*/ 562 h 740"/>
                <a:gd name="T4" fmla="*/ 286 w 740"/>
                <a:gd name="T5" fmla="*/ 571 h 740"/>
                <a:gd name="T6" fmla="*/ 283 w 740"/>
                <a:gd name="T7" fmla="*/ 580 h 740"/>
                <a:gd name="T8" fmla="*/ 231 w 740"/>
                <a:gd name="T9" fmla="*/ 634 h 740"/>
                <a:gd name="T10" fmla="*/ 223 w 740"/>
                <a:gd name="T11" fmla="*/ 638 h 740"/>
                <a:gd name="T12" fmla="*/ 214 w 740"/>
                <a:gd name="T13" fmla="*/ 638 h 740"/>
                <a:gd name="T14" fmla="*/ 205 w 740"/>
                <a:gd name="T15" fmla="*/ 631 h 740"/>
                <a:gd name="T16" fmla="*/ 202 w 740"/>
                <a:gd name="T17" fmla="*/ 622 h 740"/>
                <a:gd name="T18" fmla="*/ 205 w 740"/>
                <a:gd name="T19" fmla="*/ 613 h 740"/>
                <a:gd name="T20" fmla="*/ 257 w 740"/>
                <a:gd name="T21" fmla="*/ 559 h 740"/>
                <a:gd name="T22" fmla="*/ 265 w 740"/>
                <a:gd name="T23" fmla="*/ 555 h 740"/>
                <a:gd name="T24" fmla="*/ 252 w 740"/>
                <a:gd name="T25" fmla="*/ 470 h 740"/>
                <a:gd name="T26" fmla="*/ 262 w 740"/>
                <a:gd name="T27" fmla="*/ 474 h 740"/>
                <a:gd name="T28" fmla="*/ 269 w 740"/>
                <a:gd name="T29" fmla="*/ 482 h 740"/>
                <a:gd name="T30" fmla="*/ 269 w 740"/>
                <a:gd name="T31" fmla="*/ 491 h 740"/>
                <a:gd name="T32" fmla="*/ 263 w 740"/>
                <a:gd name="T33" fmla="*/ 499 h 740"/>
                <a:gd name="T34" fmla="*/ 93 w 740"/>
                <a:gd name="T35" fmla="*/ 669 h 740"/>
                <a:gd name="T36" fmla="*/ 84 w 740"/>
                <a:gd name="T37" fmla="*/ 672 h 740"/>
                <a:gd name="T38" fmla="*/ 74 w 740"/>
                <a:gd name="T39" fmla="*/ 669 h 740"/>
                <a:gd name="T40" fmla="*/ 68 w 740"/>
                <a:gd name="T41" fmla="*/ 660 h 740"/>
                <a:gd name="T42" fmla="*/ 68 w 740"/>
                <a:gd name="T43" fmla="*/ 651 h 740"/>
                <a:gd name="T44" fmla="*/ 72 w 740"/>
                <a:gd name="T45" fmla="*/ 643 h 740"/>
                <a:gd name="T46" fmla="*/ 244 w 740"/>
                <a:gd name="T47" fmla="*/ 473 h 740"/>
                <a:gd name="T48" fmla="*/ 252 w 740"/>
                <a:gd name="T49" fmla="*/ 470 h 740"/>
                <a:gd name="T50" fmla="*/ 173 w 740"/>
                <a:gd name="T51" fmla="*/ 455 h 740"/>
                <a:gd name="T52" fmla="*/ 182 w 740"/>
                <a:gd name="T53" fmla="*/ 461 h 740"/>
                <a:gd name="T54" fmla="*/ 185 w 740"/>
                <a:gd name="T55" fmla="*/ 470 h 740"/>
                <a:gd name="T56" fmla="*/ 182 w 740"/>
                <a:gd name="T57" fmla="*/ 479 h 740"/>
                <a:gd name="T58" fmla="*/ 163 w 740"/>
                <a:gd name="T59" fmla="*/ 499 h 740"/>
                <a:gd name="T60" fmla="*/ 156 w 740"/>
                <a:gd name="T61" fmla="*/ 503 h 740"/>
                <a:gd name="T62" fmla="*/ 146 w 740"/>
                <a:gd name="T63" fmla="*/ 503 h 740"/>
                <a:gd name="T64" fmla="*/ 138 w 740"/>
                <a:gd name="T65" fmla="*/ 498 h 740"/>
                <a:gd name="T66" fmla="*/ 135 w 740"/>
                <a:gd name="T67" fmla="*/ 487 h 740"/>
                <a:gd name="T68" fmla="*/ 137 w 740"/>
                <a:gd name="T69" fmla="*/ 479 h 740"/>
                <a:gd name="T70" fmla="*/ 156 w 740"/>
                <a:gd name="T71" fmla="*/ 458 h 740"/>
                <a:gd name="T72" fmla="*/ 164 w 740"/>
                <a:gd name="T73" fmla="*/ 455 h 740"/>
                <a:gd name="T74" fmla="*/ 673 w 740"/>
                <a:gd name="T75" fmla="*/ 91 h 740"/>
                <a:gd name="T76" fmla="*/ 421 w 740"/>
                <a:gd name="T77" fmla="*/ 680 h 740"/>
                <a:gd name="T78" fmla="*/ 650 w 740"/>
                <a:gd name="T79" fmla="*/ 67 h 740"/>
                <a:gd name="T80" fmla="*/ 299 w 740"/>
                <a:gd name="T81" fmla="*/ 418 h 740"/>
                <a:gd name="T82" fmla="*/ 723 w 740"/>
                <a:gd name="T83" fmla="*/ 0 h 740"/>
                <a:gd name="T84" fmla="*/ 732 w 740"/>
                <a:gd name="T85" fmla="*/ 3 h 740"/>
                <a:gd name="T86" fmla="*/ 739 w 740"/>
                <a:gd name="T87" fmla="*/ 12 h 740"/>
                <a:gd name="T88" fmla="*/ 739 w 740"/>
                <a:gd name="T89" fmla="*/ 21 h 740"/>
                <a:gd name="T90" fmla="*/ 737 w 740"/>
                <a:gd name="T91" fmla="*/ 24 h 740"/>
                <a:gd name="T92" fmla="*/ 435 w 740"/>
                <a:gd name="T93" fmla="*/ 729 h 740"/>
                <a:gd name="T94" fmla="*/ 435 w 740"/>
                <a:gd name="T95" fmla="*/ 729 h 740"/>
                <a:gd name="T96" fmla="*/ 430 w 740"/>
                <a:gd name="T97" fmla="*/ 737 h 740"/>
                <a:gd name="T98" fmla="*/ 421 w 740"/>
                <a:gd name="T99" fmla="*/ 740 h 740"/>
                <a:gd name="T100" fmla="*/ 410 w 740"/>
                <a:gd name="T101" fmla="*/ 736 h 740"/>
                <a:gd name="T102" fmla="*/ 405 w 740"/>
                <a:gd name="T103" fmla="*/ 727 h 740"/>
                <a:gd name="T104" fmla="*/ 290 w 740"/>
                <a:gd name="T105" fmla="*/ 449 h 740"/>
                <a:gd name="T106" fmla="*/ 12 w 740"/>
                <a:gd name="T107" fmla="*/ 335 h 740"/>
                <a:gd name="T108" fmla="*/ 4 w 740"/>
                <a:gd name="T109" fmla="*/ 329 h 740"/>
                <a:gd name="T110" fmla="*/ 0 w 740"/>
                <a:gd name="T111" fmla="*/ 320 h 740"/>
                <a:gd name="T112" fmla="*/ 3 w 740"/>
                <a:gd name="T113" fmla="*/ 311 h 740"/>
                <a:gd name="T114" fmla="*/ 10 w 740"/>
                <a:gd name="T115" fmla="*/ 304 h 740"/>
                <a:gd name="T116" fmla="*/ 11 w 740"/>
                <a:gd name="T117" fmla="*/ 304 h 740"/>
                <a:gd name="T118" fmla="*/ 715 w 740"/>
                <a:gd name="T119" fmla="*/ 2 h 740"/>
                <a:gd name="T120" fmla="*/ 719 w 740"/>
                <a:gd name="T121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0" h="740">
                  <a:moveTo>
                    <a:pt x="269" y="554"/>
                  </a:moveTo>
                  <a:lnTo>
                    <a:pt x="274" y="555"/>
                  </a:lnTo>
                  <a:lnTo>
                    <a:pt x="279" y="558"/>
                  </a:lnTo>
                  <a:lnTo>
                    <a:pt x="283" y="562"/>
                  </a:lnTo>
                  <a:lnTo>
                    <a:pt x="284" y="566"/>
                  </a:lnTo>
                  <a:lnTo>
                    <a:pt x="286" y="571"/>
                  </a:lnTo>
                  <a:lnTo>
                    <a:pt x="286" y="576"/>
                  </a:lnTo>
                  <a:lnTo>
                    <a:pt x="283" y="580"/>
                  </a:lnTo>
                  <a:lnTo>
                    <a:pt x="281" y="583"/>
                  </a:lnTo>
                  <a:lnTo>
                    <a:pt x="231" y="634"/>
                  </a:lnTo>
                  <a:lnTo>
                    <a:pt x="227" y="637"/>
                  </a:lnTo>
                  <a:lnTo>
                    <a:pt x="223" y="638"/>
                  </a:lnTo>
                  <a:lnTo>
                    <a:pt x="219" y="639"/>
                  </a:lnTo>
                  <a:lnTo>
                    <a:pt x="214" y="638"/>
                  </a:lnTo>
                  <a:lnTo>
                    <a:pt x="209" y="635"/>
                  </a:lnTo>
                  <a:lnTo>
                    <a:pt x="205" y="631"/>
                  </a:lnTo>
                  <a:lnTo>
                    <a:pt x="203" y="627"/>
                  </a:lnTo>
                  <a:lnTo>
                    <a:pt x="202" y="622"/>
                  </a:lnTo>
                  <a:lnTo>
                    <a:pt x="202" y="617"/>
                  </a:lnTo>
                  <a:lnTo>
                    <a:pt x="205" y="613"/>
                  </a:lnTo>
                  <a:lnTo>
                    <a:pt x="207" y="610"/>
                  </a:lnTo>
                  <a:lnTo>
                    <a:pt x="257" y="559"/>
                  </a:lnTo>
                  <a:lnTo>
                    <a:pt x="261" y="557"/>
                  </a:lnTo>
                  <a:lnTo>
                    <a:pt x="265" y="555"/>
                  </a:lnTo>
                  <a:lnTo>
                    <a:pt x="269" y="554"/>
                  </a:lnTo>
                  <a:close/>
                  <a:moveTo>
                    <a:pt x="252" y="470"/>
                  </a:moveTo>
                  <a:lnTo>
                    <a:pt x="257" y="472"/>
                  </a:lnTo>
                  <a:lnTo>
                    <a:pt x="262" y="474"/>
                  </a:lnTo>
                  <a:lnTo>
                    <a:pt x="266" y="477"/>
                  </a:lnTo>
                  <a:lnTo>
                    <a:pt x="269" y="482"/>
                  </a:lnTo>
                  <a:lnTo>
                    <a:pt x="269" y="487"/>
                  </a:lnTo>
                  <a:lnTo>
                    <a:pt x="269" y="491"/>
                  </a:lnTo>
                  <a:lnTo>
                    <a:pt x="266" y="496"/>
                  </a:lnTo>
                  <a:lnTo>
                    <a:pt x="263" y="499"/>
                  </a:lnTo>
                  <a:lnTo>
                    <a:pt x="96" y="667"/>
                  </a:lnTo>
                  <a:lnTo>
                    <a:pt x="93" y="669"/>
                  </a:lnTo>
                  <a:lnTo>
                    <a:pt x="88" y="672"/>
                  </a:lnTo>
                  <a:lnTo>
                    <a:pt x="84" y="672"/>
                  </a:lnTo>
                  <a:lnTo>
                    <a:pt x="79" y="672"/>
                  </a:lnTo>
                  <a:lnTo>
                    <a:pt x="74" y="669"/>
                  </a:lnTo>
                  <a:lnTo>
                    <a:pt x="71" y="665"/>
                  </a:lnTo>
                  <a:lnTo>
                    <a:pt x="68" y="660"/>
                  </a:lnTo>
                  <a:lnTo>
                    <a:pt x="67" y="655"/>
                  </a:lnTo>
                  <a:lnTo>
                    <a:pt x="68" y="651"/>
                  </a:lnTo>
                  <a:lnTo>
                    <a:pt x="70" y="647"/>
                  </a:lnTo>
                  <a:lnTo>
                    <a:pt x="72" y="643"/>
                  </a:lnTo>
                  <a:lnTo>
                    <a:pt x="240" y="476"/>
                  </a:lnTo>
                  <a:lnTo>
                    <a:pt x="244" y="473"/>
                  </a:lnTo>
                  <a:lnTo>
                    <a:pt x="248" y="472"/>
                  </a:lnTo>
                  <a:lnTo>
                    <a:pt x="252" y="470"/>
                  </a:lnTo>
                  <a:close/>
                  <a:moveTo>
                    <a:pt x="168" y="453"/>
                  </a:moveTo>
                  <a:lnTo>
                    <a:pt x="173" y="455"/>
                  </a:lnTo>
                  <a:lnTo>
                    <a:pt x="178" y="457"/>
                  </a:lnTo>
                  <a:lnTo>
                    <a:pt x="182" y="461"/>
                  </a:lnTo>
                  <a:lnTo>
                    <a:pt x="184" y="465"/>
                  </a:lnTo>
                  <a:lnTo>
                    <a:pt x="185" y="470"/>
                  </a:lnTo>
                  <a:lnTo>
                    <a:pt x="185" y="476"/>
                  </a:lnTo>
                  <a:lnTo>
                    <a:pt x="182" y="479"/>
                  </a:lnTo>
                  <a:lnTo>
                    <a:pt x="180" y="482"/>
                  </a:lnTo>
                  <a:lnTo>
                    <a:pt x="163" y="499"/>
                  </a:lnTo>
                  <a:lnTo>
                    <a:pt x="160" y="502"/>
                  </a:lnTo>
                  <a:lnTo>
                    <a:pt x="156" y="503"/>
                  </a:lnTo>
                  <a:lnTo>
                    <a:pt x="151" y="504"/>
                  </a:lnTo>
                  <a:lnTo>
                    <a:pt x="146" y="503"/>
                  </a:lnTo>
                  <a:lnTo>
                    <a:pt x="142" y="500"/>
                  </a:lnTo>
                  <a:lnTo>
                    <a:pt x="138" y="498"/>
                  </a:lnTo>
                  <a:lnTo>
                    <a:pt x="135" y="493"/>
                  </a:lnTo>
                  <a:lnTo>
                    <a:pt x="135" y="487"/>
                  </a:lnTo>
                  <a:lnTo>
                    <a:pt x="135" y="483"/>
                  </a:lnTo>
                  <a:lnTo>
                    <a:pt x="137" y="479"/>
                  </a:lnTo>
                  <a:lnTo>
                    <a:pt x="139" y="476"/>
                  </a:lnTo>
                  <a:lnTo>
                    <a:pt x="156" y="458"/>
                  </a:lnTo>
                  <a:lnTo>
                    <a:pt x="160" y="456"/>
                  </a:lnTo>
                  <a:lnTo>
                    <a:pt x="164" y="455"/>
                  </a:lnTo>
                  <a:lnTo>
                    <a:pt x="168" y="453"/>
                  </a:lnTo>
                  <a:close/>
                  <a:moveTo>
                    <a:pt x="673" y="91"/>
                  </a:moveTo>
                  <a:lnTo>
                    <a:pt x="322" y="441"/>
                  </a:lnTo>
                  <a:lnTo>
                    <a:pt x="421" y="680"/>
                  </a:lnTo>
                  <a:lnTo>
                    <a:pt x="673" y="91"/>
                  </a:lnTo>
                  <a:close/>
                  <a:moveTo>
                    <a:pt x="650" y="67"/>
                  </a:moveTo>
                  <a:lnTo>
                    <a:pt x="61" y="320"/>
                  </a:lnTo>
                  <a:lnTo>
                    <a:pt x="299" y="418"/>
                  </a:lnTo>
                  <a:lnTo>
                    <a:pt x="650" y="67"/>
                  </a:lnTo>
                  <a:close/>
                  <a:moveTo>
                    <a:pt x="723" y="0"/>
                  </a:moveTo>
                  <a:lnTo>
                    <a:pt x="728" y="2"/>
                  </a:lnTo>
                  <a:lnTo>
                    <a:pt x="732" y="3"/>
                  </a:lnTo>
                  <a:lnTo>
                    <a:pt x="736" y="7"/>
                  </a:lnTo>
                  <a:lnTo>
                    <a:pt x="739" y="12"/>
                  </a:lnTo>
                  <a:lnTo>
                    <a:pt x="740" y="17"/>
                  </a:lnTo>
                  <a:lnTo>
                    <a:pt x="739" y="21"/>
                  </a:lnTo>
                  <a:lnTo>
                    <a:pt x="737" y="24"/>
                  </a:lnTo>
                  <a:lnTo>
                    <a:pt x="737" y="24"/>
                  </a:lnTo>
                  <a:lnTo>
                    <a:pt x="436" y="729"/>
                  </a:lnTo>
                  <a:lnTo>
                    <a:pt x="435" y="729"/>
                  </a:lnTo>
                  <a:lnTo>
                    <a:pt x="435" y="729"/>
                  </a:lnTo>
                  <a:lnTo>
                    <a:pt x="435" y="729"/>
                  </a:lnTo>
                  <a:lnTo>
                    <a:pt x="432" y="733"/>
                  </a:lnTo>
                  <a:lnTo>
                    <a:pt x="430" y="737"/>
                  </a:lnTo>
                  <a:lnTo>
                    <a:pt x="425" y="739"/>
                  </a:lnTo>
                  <a:lnTo>
                    <a:pt x="421" y="740"/>
                  </a:lnTo>
                  <a:lnTo>
                    <a:pt x="415" y="739"/>
                  </a:lnTo>
                  <a:lnTo>
                    <a:pt x="410" y="736"/>
                  </a:lnTo>
                  <a:lnTo>
                    <a:pt x="406" y="732"/>
                  </a:lnTo>
                  <a:lnTo>
                    <a:pt x="405" y="727"/>
                  </a:lnTo>
                  <a:lnTo>
                    <a:pt x="404" y="727"/>
                  </a:lnTo>
                  <a:lnTo>
                    <a:pt x="290" y="449"/>
                  </a:lnTo>
                  <a:lnTo>
                    <a:pt x="12" y="335"/>
                  </a:lnTo>
                  <a:lnTo>
                    <a:pt x="12" y="335"/>
                  </a:lnTo>
                  <a:lnTo>
                    <a:pt x="7" y="333"/>
                  </a:lnTo>
                  <a:lnTo>
                    <a:pt x="4" y="329"/>
                  </a:lnTo>
                  <a:lnTo>
                    <a:pt x="2" y="325"/>
                  </a:lnTo>
                  <a:lnTo>
                    <a:pt x="0" y="320"/>
                  </a:lnTo>
                  <a:lnTo>
                    <a:pt x="0" y="314"/>
                  </a:lnTo>
                  <a:lnTo>
                    <a:pt x="3" y="311"/>
                  </a:lnTo>
                  <a:lnTo>
                    <a:pt x="6" y="307"/>
                  </a:lnTo>
                  <a:lnTo>
                    <a:pt x="10" y="304"/>
                  </a:lnTo>
                  <a:lnTo>
                    <a:pt x="10" y="304"/>
                  </a:lnTo>
                  <a:lnTo>
                    <a:pt x="11" y="304"/>
                  </a:lnTo>
                  <a:lnTo>
                    <a:pt x="11" y="304"/>
                  </a:lnTo>
                  <a:lnTo>
                    <a:pt x="715" y="2"/>
                  </a:lnTo>
                  <a:lnTo>
                    <a:pt x="715" y="2"/>
                  </a:lnTo>
                  <a:lnTo>
                    <a:pt x="719" y="0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D2CDCDB-AEC3-4410-8EDF-54665E6A8F61}"/>
              </a:ext>
            </a:extLst>
          </p:cNvPr>
          <p:cNvGrpSpPr/>
          <p:nvPr/>
        </p:nvGrpSpPr>
        <p:grpSpPr>
          <a:xfrm>
            <a:off x="3331862" y="4949033"/>
            <a:ext cx="854425" cy="860719"/>
            <a:chOff x="6038433" y="4828285"/>
            <a:chExt cx="854425" cy="860719"/>
          </a:xfrm>
        </p:grpSpPr>
        <p:sp>
          <p:nvSpPr>
            <p:cNvPr id="39" name="Oval 272">
              <a:extLst>
                <a:ext uri="{FF2B5EF4-FFF2-40B4-BE49-F238E27FC236}">
                  <a16:creationId xmlns:a16="http://schemas.microsoft.com/office/drawing/2014/main" id="{BAF0DC31-3464-4776-88ED-ACDFF4862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433" y="4828285"/>
              <a:ext cx="854425" cy="860719"/>
            </a:xfrm>
            <a:prstGeom prst="ellipse">
              <a:avLst/>
            </a:prstGeom>
            <a:solidFill>
              <a:srgbClr val="3D3D3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351">
                <a:solidFill>
                  <a:prstClr val="white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40" name="Freeform 50">
              <a:extLst>
                <a:ext uri="{FF2B5EF4-FFF2-40B4-BE49-F238E27FC236}">
                  <a16:creationId xmlns:a16="http://schemas.microsoft.com/office/drawing/2014/main" id="{92F40322-69C0-4798-A7A3-9932B9091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9496" y="5114543"/>
              <a:ext cx="352298" cy="288202"/>
            </a:xfrm>
            <a:custGeom>
              <a:avLst/>
              <a:gdLst>
                <a:gd name="T0" fmla="*/ 707 w 819"/>
                <a:gd name="T1" fmla="*/ 107 h 670"/>
                <a:gd name="T2" fmla="*/ 733 w 819"/>
                <a:gd name="T3" fmla="*/ 246 h 670"/>
                <a:gd name="T4" fmla="*/ 721 w 819"/>
                <a:gd name="T5" fmla="*/ 326 h 670"/>
                <a:gd name="T6" fmla="*/ 700 w 819"/>
                <a:gd name="T7" fmla="*/ 420 h 670"/>
                <a:gd name="T8" fmla="*/ 741 w 819"/>
                <a:gd name="T9" fmla="*/ 465 h 670"/>
                <a:gd name="T10" fmla="*/ 817 w 819"/>
                <a:gd name="T11" fmla="*/ 551 h 670"/>
                <a:gd name="T12" fmla="*/ 816 w 819"/>
                <a:gd name="T13" fmla="*/ 589 h 670"/>
                <a:gd name="T14" fmla="*/ 700 w 819"/>
                <a:gd name="T15" fmla="*/ 558 h 670"/>
                <a:gd name="T16" fmla="*/ 717 w 819"/>
                <a:gd name="T17" fmla="*/ 496 h 670"/>
                <a:gd name="T18" fmla="*/ 662 w 819"/>
                <a:gd name="T19" fmla="*/ 376 h 670"/>
                <a:gd name="T20" fmla="*/ 691 w 819"/>
                <a:gd name="T21" fmla="*/ 304 h 670"/>
                <a:gd name="T22" fmla="*/ 698 w 819"/>
                <a:gd name="T23" fmla="*/ 233 h 670"/>
                <a:gd name="T24" fmla="*/ 685 w 819"/>
                <a:gd name="T25" fmla="*/ 137 h 670"/>
                <a:gd name="T26" fmla="*/ 630 w 819"/>
                <a:gd name="T27" fmla="*/ 113 h 670"/>
                <a:gd name="T28" fmla="*/ 615 w 819"/>
                <a:gd name="T29" fmla="*/ 75 h 670"/>
                <a:gd name="T30" fmla="*/ 228 w 819"/>
                <a:gd name="T31" fmla="*/ 116 h 670"/>
                <a:gd name="T32" fmla="*/ 157 w 819"/>
                <a:gd name="T33" fmla="*/ 124 h 670"/>
                <a:gd name="T34" fmla="*/ 113 w 819"/>
                <a:gd name="T35" fmla="*/ 190 h 670"/>
                <a:gd name="T36" fmla="*/ 127 w 819"/>
                <a:gd name="T37" fmla="*/ 284 h 670"/>
                <a:gd name="T38" fmla="*/ 142 w 819"/>
                <a:gd name="T39" fmla="*/ 323 h 670"/>
                <a:gd name="T40" fmla="*/ 139 w 819"/>
                <a:gd name="T41" fmla="*/ 466 h 670"/>
                <a:gd name="T42" fmla="*/ 53 w 819"/>
                <a:gd name="T43" fmla="*/ 525 h 670"/>
                <a:gd name="T44" fmla="*/ 13 w 819"/>
                <a:gd name="T45" fmla="*/ 594 h 670"/>
                <a:gd name="T46" fmla="*/ 0 w 819"/>
                <a:gd name="T47" fmla="*/ 579 h 670"/>
                <a:gd name="T48" fmla="*/ 40 w 819"/>
                <a:gd name="T49" fmla="*/ 486 h 670"/>
                <a:gd name="T50" fmla="*/ 100 w 819"/>
                <a:gd name="T51" fmla="*/ 454 h 670"/>
                <a:gd name="T52" fmla="*/ 113 w 819"/>
                <a:gd name="T53" fmla="*/ 349 h 670"/>
                <a:gd name="T54" fmla="*/ 89 w 819"/>
                <a:gd name="T55" fmla="*/ 300 h 670"/>
                <a:gd name="T56" fmla="*/ 81 w 819"/>
                <a:gd name="T57" fmla="*/ 161 h 670"/>
                <a:gd name="T58" fmla="*/ 168 w 819"/>
                <a:gd name="T59" fmla="*/ 80 h 670"/>
                <a:gd name="T60" fmla="*/ 375 w 819"/>
                <a:gd name="T61" fmla="*/ 51 h 670"/>
                <a:gd name="T62" fmla="*/ 299 w 819"/>
                <a:gd name="T63" fmla="*/ 145 h 670"/>
                <a:gd name="T64" fmla="*/ 322 w 819"/>
                <a:gd name="T65" fmla="*/ 238 h 670"/>
                <a:gd name="T66" fmla="*/ 320 w 819"/>
                <a:gd name="T67" fmla="*/ 300 h 670"/>
                <a:gd name="T68" fmla="*/ 351 w 819"/>
                <a:gd name="T69" fmla="*/ 346 h 670"/>
                <a:gd name="T70" fmla="*/ 331 w 819"/>
                <a:gd name="T71" fmla="*/ 507 h 670"/>
                <a:gd name="T72" fmla="*/ 232 w 819"/>
                <a:gd name="T73" fmla="*/ 559 h 670"/>
                <a:gd name="T74" fmla="*/ 644 w 819"/>
                <a:gd name="T75" fmla="*/ 613 h 670"/>
                <a:gd name="T76" fmla="*/ 547 w 819"/>
                <a:gd name="T77" fmla="*/ 542 h 670"/>
                <a:gd name="T78" fmla="*/ 457 w 819"/>
                <a:gd name="T79" fmla="*/ 448 h 670"/>
                <a:gd name="T80" fmla="*/ 495 w 819"/>
                <a:gd name="T81" fmla="*/ 306 h 670"/>
                <a:gd name="T82" fmla="*/ 504 w 819"/>
                <a:gd name="T83" fmla="*/ 289 h 670"/>
                <a:gd name="T84" fmla="*/ 516 w 819"/>
                <a:gd name="T85" fmla="*/ 203 h 670"/>
                <a:gd name="T86" fmla="*/ 488 w 819"/>
                <a:gd name="T87" fmla="*/ 67 h 670"/>
                <a:gd name="T88" fmla="*/ 450 w 819"/>
                <a:gd name="T89" fmla="*/ 1 h 670"/>
                <a:gd name="T90" fmla="*/ 551 w 819"/>
                <a:gd name="T91" fmla="*/ 119 h 670"/>
                <a:gd name="T92" fmla="*/ 542 w 819"/>
                <a:gd name="T93" fmla="*/ 285 h 670"/>
                <a:gd name="T94" fmla="*/ 517 w 819"/>
                <a:gd name="T95" fmla="*/ 338 h 670"/>
                <a:gd name="T96" fmla="*/ 500 w 819"/>
                <a:gd name="T97" fmla="*/ 459 h 670"/>
                <a:gd name="T98" fmla="*/ 558 w 819"/>
                <a:gd name="T99" fmla="*/ 507 h 670"/>
                <a:gd name="T100" fmla="*/ 669 w 819"/>
                <a:gd name="T101" fmla="*/ 579 h 670"/>
                <a:gd name="T102" fmla="*/ 687 w 819"/>
                <a:gd name="T103" fmla="*/ 658 h 670"/>
                <a:gd name="T104" fmla="*/ 149 w 819"/>
                <a:gd name="T105" fmla="*/ 670 h 670"/>
                <a:gd name="T106" fmla="*/ 131 w 819"/>
                <a:gd name="T107" fmla="*/ 656 h 670"/>
                <a:gd name="T108" fmla="*/ 164 w 819"/>
                <a:gd name="T109" fmla="*/ 562 h 670"/>
                <a:gd name="T110" fmla="*/ 263 w 819"/>
                <a:gd name="T111" fmla="*/ 505 h 670"/>
                <a:gd name="T112" fmla="*/ 326 w 819"/>
                <a:gd name="T113" fmla="*/ 442 h 670"/>
                <a:gd name="T114" fmla="*/ 296 w 819"/>
                <a:gd name="T115" fmla="*/ 330 h 670"/>
                <a:gd name="T116" fmla="*/ 280 w 819"/>
                <a:gd name="T117" fmla="*/ 264 h 670"/>
                <a:gd name="T118" fmla="*/ 269 w 819"/>
                <a:gd name="T119" fmla="*/ 110 h 670"/>
                <a:gd name="T120" fmla="*/ 367 w 819"/>
                <a:gd name="T121" fmla="*/ 13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19" h="670">
                  <a:moveTo>
                    <a:pt x="615" y="75"/>
                  </a:moveTo>
                  <a:lnTo>
                    <a:pt x="635" y="76"/>
                  </a:lnTo>
                  <a:lnTo>
                    <a:pt x="652" y="80"/>
                  </a:lnTo>
                  <a:lnTo>
                    <a:pt x="668" y="85"/>
                  </a:lnTo>
                  <a:lnTo>
                    <a:pt x="678" y="90"/>
                  </a:lnTo>
                  <a:lnTo>
                    <a:pt x="694" y="98"/>
                  </a:lnTo>
                  <a:lnTo>
                    <a:pt x="707" y="107"/>
                  </a:lnTo>
                  <a:lnTo>
                    <a:pt x="717" y="119"/>
                  </a:lnTo>
                  <a:lnTo>
                    <a:pt x="728" y="137"/>
                  </a:lnTo>
                  <a:lnTo>
                    <a:pt x="738" y="161"/>
                  </a:lnTo>
                  <a:lnTo>
                    <a:pt x="745" y="183"/>
                  </a:lnTo>
                  <a:lnTo>
                    <a:pt x="744" y="207"/>
                  </a:lnTo>
                  <a:lnTo>
                    <a:pt x="740" y="228"/>
                  </a:lnTo>
                  <a:lnTo>
                    <a:pt x="733" y="246"/>
                  </a:lnTo>
                  <a:lnTo>
                    <a:pt x="727" y="262"/>
                  </a:lnTo>
                  <a:lnTo>
                    <a:pt x="729" y="283"/>
                  </a:lnTo>
                  <a:lnTo>
                    <a:pt x="730" y="300"/>
                  </a:lnTo>
                  <a:lnTo>
                    <a:pt x="728" y="311"/>
                  </a:lnTo>
                  <a:lnTo>
                    <a:pt x="725" y="319"/>
                  </a:lnTo>
                  <a:lnTo>
                    <a:pt x="723" y="325"/>
                  </a:lnTo>
                  <a:lnTo>
                    <a:pt x="721" y="326"/>
                  </a:lnTo>
                  <a:lnTo>
                    <a:pt x="717" y="332"/>
                  </a:lnTo>
                  <a:lnTo>
                    <a:pt x="712" y="340"/>
                  </a:lnTo>
                  <a:lnTo>
                    <a:pt x="707" y="349"/>
                  </a:lnTo>
                  <a:lnTo>
                    <a:pt x="703" y="364"/>
                  </a:lnTo>
                  <a:lnTo>
                    <a:pt x="700" y="380"/>
                  </a:lnTo>
                  <a:lnTo>
                    <a:pt x="699" y="402"/>
                  </a:lnTo>
                  <a:lnTo>
                    <a:pt x="700" y="420"/>
                  </a:lnTo>
                  <a:lnTo>
                    <a:pt x="706" y="435"/>
                  </a:lnTo>
                  <a:lnTo>
                    <a:pt x="712" y="445"/>
                  </a:lnTo>
                  <a:lnTo>
                    <a:pt x="720" y="454"/>
                  </a:lnTo>
                  <a:lnTo>
                    <a:pt x="727" y="459"/>
                  </a:lnTo>
                  <a:lnTo>
                    <a:pt x="734" y="463"/>
                  </a:lnTo>
                  <a:lnTo>
                    <a:pt x="738" y="465"/>
                  </a:lnTo>
                  <a:lnTo>
                    <a:pt x="741" y="465"/>
                  </a:lnTo>
                  <a:lnTo>
                    <a:pt x="754" y="470"/>
                  </a:lnTo>
                  <a:lnTo>
                    <a:pt x="767" y="478"/>
                  </a:lnTo>
                  <a:lnTo>
                    <a:pt x="780" y="486"/>
                  </a:lnTo>
                  <a:lnTo>
                    <a:pt x="792" y="497"/>
                  </a:lnTo>
                  <a:lnTo>
                    <a:pt x="804" y="512"/>
                  </a:lnTo>
                  <a:lnTo>
                    <a:pt x="812" y="530"/>
                  </a:lnTo>
                  <a:lnTo>
                    <a:pt x="817" y="551"/>
                  </a:lnTo>
                  <a:lnTo>
                    <a:pt x="819" y="577"/>
                  </a:lnTo>
                  <a:lnTo>
                    <a:pt x="819" y="577"/>
                  </a:lnTo>
                  <a:lnTo>
                    <a:pt x="819" y="579"/>
                  </a:lnTo>
                  <a:lnTo>
                    <a:pt x="819" y="581"/>
                  </a:lnTo>
                  <a:lnTo>
                    <a:pt x="818" y="584"/>
                  </a:lnTo>
                  <a:lnTo>
                    <a:pt x="817" y="586"/>
                  </a:lnTo>
                  <a:lnTo>
                    <a:pt x="816" y="589"/>
                  </a:lnTo>
                  <a:lnTo>
                    <a:pt x="813" y="592"/>
                  </a:lnTo>
                  <a:lnTo>
                    <a:pt x="810" y="593"/>
                  </a:lnTo>
                  <a:lnTo>
                    <a:pt x="806" y="594"/>
                  </a:lnTo>
                  <a:lnTo>
                    <a:pt x="801" y="596"/>
                  </a:lnTo>
                  <a:lnTo>
                    <a:pt x="717" y="596"/>
                  </a:lnTo>
                  <a:lnTo>
                    <a:pt x="710" y="576"/>
                  </a:lnTo>
                  <a:lnTo>
                    <a:pt x="700" y="558"/>
                  </a:lnTo>
                  <a:lnTo>
                    <a:pt x="780" y="558"/>
                  </a:lnTo>
                  <a:lnTo>
                    <a:pt x="776" y="539"/>
                  </a:lnTo>
                  <a:lnTo>
                    <a:pt x="767" y="525"/>
                  </a:lnTo>
                  <a:lnTo>
                    <a:pt x="757" y="514"/>
                  </a:lnTo>
                  <a:lnTo>
                    <a:pt x="744" y="507"/>
                  </a:lnTo>
                  <a:lnTo>
                    <a:pt x="729" y="501"/>
                  </a:lnTo>
                  <a:lnTo>
                    <a:pt x="717" y="496"/>
                  </a:lnTo>
                  <a:lnTo>
                    <a:pt x="706" y="490"/>
                  </a:lnTo>
                  <a:lnTo>
                    <a:pt x="693" y="479"/>
                  </a:lnTo>
                  <a:lnTo>
                    <a:pt x="681" y="466"/>
                  </a:lnTo>
                  <a:lnTo>
                    <a:pt x="670" y="448"/>
                  </a:lnTo>
                  <a:lnTo>
                    <a:pt x="664" y="427"/>
                  </a:lnTo>
                  <a:lnTo>
                    <a:pt x="661" y="402"/>
                  </a:lnTo>
                  <a:lnTo>
                    <a:pt x="662" y="376"/>
                  </a:lnTo>
                  <a:lnTo>
                    <a:pt x="666" y="355"/>
                  </a:lnTo>
                  <a:lnTo>
                    <a:pt x="672" y="336"/>
                  </a:lnTo>
                  <a:lnTo>
                    <a:pt x="678" y="323"/>
                  </a:lnTo>
                  <a:lnTo>
                    <a:pt x="685" y="313"/>
                  </a:lnTo>
                  <a:lnTo>
                    <a:pt x="690" y="305"/>
                  </a:lnTo>
                  <a:lnTo>
                    <a:pt x="691" y="304"/>
                  </a:lnTo>
                  <a:lnTo>
                    <a:pt x="691" y="304"/>
                  </a:lnTo>
                  <a:lnTo>
                    <a:pt x="693" y="300"/>
                  </a:lnTo>
                  <a:lnTo>
                    <a:pt x="693" y="293"/>
                  </a:lnTo>
                  <a:lnTo>
                    <a:pt x="693" y="284"/>
                  </a:lnTo>
                  <a:lnTo>
                    <a:pt x="690" y="270"/>
                  </a:lnTo>
                  <a:lnTo>
                    <a:pt x="689" y="258"/>
                  </a:lnTo>
                  <a:lnTo>
                    <a:pt x="693" y="245"/>
                  </a:lnTo>
                  <a:lnTo>
                    <a:pt x="698" y="233"/>
                  </a:lnTo>
                  <a:lnTo>
                    <a:pt x="703" y="220"/>
                  </a:lnTo>
                  <a:lnTo>
                    <a:pt x="707" y="204"/>
                  </a:lnTo>
                  <a:lnTo>
                    <a:pt x="707" y="190"/>
                  </a:lnTo>
                  <a:lnTo>
                    <a:pt x="704" y="174"/>
                  </a:lnTo>
                  <a:lnTo>
                    <a:pt x="696" y="157"/>
                  </a:lnTo>
                  <a:lnTo>
                    <a:pt x="690" y="145"/>
                  </a:lnTo>
                  <a:lnTo>
                    <a:pt x="685" y="137"/>
                  </a:lnTo>
                  <a:lnTo>
                    <a:pt x="678" y="132"/>
                  </a:lnTo>
                  <a:lnTo>
                    <a:pt x="672" y="128"/>
                  </a:lnTo>
                  <a:lnTo>
                    <a:pt x="662" y="124"/>
                  </a:lnTo>
                  <a:lnTo>
                    <a:pt x="657" y="122"/>
                  </a:lnTo>
                  <a:lnTo>
                    <a:pt x="652" y="118"/>
                  </a:lnTo>
                  <a:lnTo>
                    <a:pt x="641" y="115"/>
                  </a:lnTo>
                  <a:lnTo>
                    <a:pt x="630" y="113"/>
                  </a:lnTo>
                  <a:lnTo>
                    <a:pt x="615" y="111"/>
                  </a:lnTo>
                  <a:lnTo>
                    <a:pt x="601" y="113"/>
                  </a:lnTo>
                  <a:lnTo>
                    <a:pt x="590" y="116"/>
                  </a:lnTo>
                  <a:lnTo>
                    <a:pt x="589" y="118"/>
                  </a:lnTo>
                  <a:lnTo>
                    <a:pt x="577" y="81"/>
                  </a:lnTo>
                  <a:lnTo>
                    <a:pt x="596" y="76"/>
                  </a:lnTo>
                  <a:lnTo>
                    <a:pt x="615" y="75"/>
                  </a:lnTo>
                  <a:close/>
                  <a:moveTo>
                    <a:pt x="204" y="75"/>
                  </a:moveTo>
                  <a:lnTo>
                    <a:pt x="223" y="76"/>
                  </a:lnTo>
                  <a:lnTo>
                    <a:pt x="241" y="81"/>
                  </a:lnTo>
                  <a:lnTo>
                    <a:pt x="237" y="89"/>
                  </a:lnTo>
                  <a:lnTo>
                    <a:pt x="235" y="97"/>
                  </a:lnTo>
                  <a:lnTo>
                    <a:pt x="231" y="106"/>
                  </a:lnTo>
                  <a:lnTo>
                    <a:pt x="228" y="116"/>
                  </a:lnTo>
                  <a:lnTo>
                    <a:pt x="218" y="113"/>
                  </a:lnTo>
                  <a:lnTo>
                    <a:pt x="204" y="111"/>
                  </a:lnTo>
                  <a:lnTo>
                    <a:pt x="190" y="113"/>
                  </a:lnTo>
                  <a:lnTo>
                    <a:pt x="178" y="115"/>
                  </a:lnTo>
                  <a:lnTo>
                    <a:pt x="168" y="118"/>
                  </a:lnTo>
                  <a:lnTo>
                    <a:pt x="163" y="122"/>
                  </a:lnTo>
                  <a:lnTo>
                    <a:pt x="157" y="124"/>
                  </a:lnTo>
                  <a:lnTo>
                    <a:pt x="148" y="128"/>
                  </a:lnTo>
                  <a:lnTo>
                    <a:pt x="142" y="132"/>
                  </a:lnTo>
                  <a:lnTo>
                    <a:pt x="135" y="137"/>
                  </a:lnTo>
                  <a:lnTo>
                    <a:pt x="130" y="145"/>
                  </a:lnTo>
                  <a:lnTo>
                    <a:pt x="123" y="157"/>
                  </a:lnTo>
                  <a:lnTo>
                    <a:pt x="115" y="174"/>
                  </a:lnTo>
                  <a:lnTo>
                    <a:pt x="113" y="190"/>
                  </a:lnTo>
                  <a:lnTo>
                    <a:pt x="113" y="204"/>
                  </a:lnTo>
                  <a:lnTo>
                    <a:pt x="117" y="220"/>
                  </a:lnTo>
                  <a:lnTo>
                    <a:pt x="122" y="233"/>
                  </a:lnTo>
                  <a:lnTo>
                    <a:pt x="127" y="245"/>
                  </a:lnTo>
                  <a:lnTo>
                    <a:pt x="131" y="258"/>
                  </a:lnTo>
                  <a:lnTo>
                    <a:pt x="130" y="270"/>
                  </a:lnTo>
                  <a:lnTo>
                    <a:pt x="127" y="284"/>
                  </a:lnTo>
                  <a:lnTo>
                    <a:pt x="127" y="293"/>
                  </a:lnTo>
                  <a:lnTo>
                    <a:pt x="127" y="300"/>
                  </a:lnTo>
                  <a:lnTo>
                    <a:pt x="129" y="304"/>
                  </a:lnTo>
                  <a:lnTo>
                    <a:pt x="129" y="304"/>
                  </a:lnTo>
                  <a:lnTo>
                    <a:pt x="130" y="305"/>
                  </a:lnTo>
                  <a:lnTo>
                    <a:pt x="135" y="313"/>
                  </a:lnTo>
                  <a:lnTo>
                    <a:pt x="142" y="323"/>
                  </a:lnTo>
                  <a:lnTo>
                    <a:pt x="148" y="336"/>
                  </a:lnTo>
                  <a:lnTo>
                    <a:pt x="153" y="355"/>
                  </a:lnTo>
                  <a:lnTo>
                    <a:pt x="157" y="376"/>
                  </a:lnTo>
                  <a:lnTo>
                    <a:pt x="159" y="402"/>
                  </a:lnTo>
                  <a:lnTo>
                    <a:pt x="156" y="427"/>
                  </a:lnTo>
                  <a:lnTo>
                    <a:pt x="149" y="448"/>
                  </a:lnTo>
                  <a:lnTo>
                    <a:pt x="139" y="466"/>
                  </a:lnTo>
                  <a:lnTo>
                    <a:pt x="127" y="479"/>
                  </a:lnTo>
                  <a:lnTo>
                    <a:pt x="114" y="490"/>
                  </a:lnTo>
                  <a:lnTo>
                    <a:pt x="102" y="496"/>
                  </a:lnTo>
                  <a:lnTo>
                    <a:pt x="91" y="501"/>
                  </a:lnTo>
                  <a:lnTo>
                    <a:pt x="76" y="507"/>
                  </a:lnTo>
                  <a:lnTo>
                    <a:pt x="63" y="514"/>
                  </a:lnTo>
                  <a:lnTo>
                    <a:pt x="53" y="525"/>
                  </a:lnTo>
                  <a:lnTo>
                    <a:pt x="43" y="539"/>
                  </a:lnTo>
                  <a:lnTo>
                    <a:pt x="40" y="558"/>
                  </a:lnTo>
                  <a:lnTo>
                    <a:pt x="119" y="558"/>
                  </a:lnTo>
                  <a:lnTo>
                    <a:pt x="110" y="576"/>
                  </a:lnTo>
                  <a:lnTo>
                    <a:pt x="102" y="596"/>
                  </a:lnTo>
                  <a:lnTo>
                    <a:pt x="19" y="596"/>
                  </a:lnTo>
                  <a:lnTo>
                    <a:pt x="13" y="594"/>
                  </a:lnTo>
                  <a:lnTo>
                    <a:pt x="9" y="593"/>
                  </a:lnTo>
                  <a:lnTo>
                    <a:pt x="7" y="592"/>
                  </a:lnTo>
                  <a:lnTo>
                    <a:pt x="4" y="589"/>
                  </a:lnTo>
                  <a:lnTo>
                    <a:pt x="3" y="586"/>
                  </a:lnTo>
                  <a:lnTo>
                    <a:pt x="2" y="584"/>
                  </a:lnTo>
                  <a:lnTo>
                    <a:pt x="0" y="581"/>
                  </a:lnTo>
                  <a:lnTo>
                    <a:pt x="0" y="579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3" y="551"/>
                  </a:lnTo>
                  <a:lnTo>
                    <a:pt x="8" y="530"/>
                  </a:lnTo>
                  <a:lnTo>
                    <a:pt x="16" y="512"/>
                  </a:lnTo>
                  <a:lnTo>
                    <a:pt x="28" y="497"/>
                  </a:lnTo>
                  <a:lnTo>
                    <a:pt x="40" y="486"/>
                  </a:lnTo>
                  <a:lnTo>
                    <a:pt x="53" y="478"/>
                  </a:lnTo>
                  <a:lnTo>
                    <a:pt x="66" y="470"/>
                  </a:lnTo>
                  <a:lnTo>
                    <a:pt x="79" y="465"/>
                  </a:lnTo>
                  <a:lnTo>
                    <a:pt x="81" y="465"/>
                  </a:lnTo>
                  <a:lnTo>
                    <a:pt x="85" y="463"/>
                  </a:lnTo>
                  <a:lnTo>
                    <a:pt x="93" y="459"/>
                  </a:lnTo>
                  <a:lnTo>
                    <a:pt x="100" y="454"/>
                  </a:lnTo>
                  <a:lnTo>
                    <a:pt x="108" y="445"/>
                  </a:lnTo>
                  <a:lnTo>
                    <a:pt x="114" y="435"/>
                  </a:lnTo>
                  <a:lnTo>
                    <a:pt x="119" y="420"/>
                  </a:lnTo>
                  <a:lnTo>
                    <a:pt x="121" y="402"/>
                  </a:lnTo>
                  <a:lnTo>
                    <a:pt x="119" y="380"/>
                  </a:lnTo>
                  <a:lnTo>
                    <a:pt x="117" y="364"/>
                  </a:lnTo>
                  <a:lnTo>
                    <a:pt x="113" y="349"/>
                  </a:lnTo>
                  <a:lnTo>
                    <a:pt x="108" y="340"/>
                  </a:lnTo>
                  <a:lnTo>
                    <a:pt x="102" y="332"/>
                  </a:lnTo>
                  <a:lnTo>
                    <a:pt x="98" y="326"/>
                  </a:lnTo>
                  <a:lnTo>
                    <a:pt x="97" y="325"/>
                  </a:lnTo>
                  <a:lnTo>
                    <a:pt x="95" y="319"/>
                  </a:lnTo>
                  <a:lnTo>
                    <a:pt x="92" y="311"/>
                  </a:lnTo>
                  <a:lnTo>
                    <a:pt x="89" y="300"/>
                  </a:lnTo>
                  <a:lnTo>
                    <a:pt x="91" y="283"/>
                  </a:lnTo>
                  <a:lnTo>
                    <a:pt x="93" y="262"/>
                  </a:lnTo>
                  <a:lnTo>
                    <a:pt x="87" y="246"/>
                  </a:lnTo>
                  <a:lnTo>
                    <a:pt x="80" y="228"/>
                  </a:lnTo>
                  <a:lnTo>
                    <a:pt x="76" y="207"/>
                  </a:lnTo>
                  <a:lnTo>
                    <a:pt x="75" y="183"/>
                  </a:lnTo>
                  <a:lnTo>
                    <a:pt x="81" y="161"/>
                  </a:lnTo>
                  <a:lnTo>
                    <a:pt x="92" y="137"/>
                  </a:lnTo>
                  <a:lnTo>
                    <a:pt x="102" y="119"/>
                  </a:lnTo>
                  <a:lnTo>
                    <a:pt x="113" y="107"/>
                  </a:lnTo>
                  <a:lnTo>
                    <a:pt x="126" y="98"/>
                  </a:lnTo>
                  <a:lnTo>
                    <a:pt x="142" y="90"/>
                  </a:lnTo>
                  <a:lnTo>
                    <a:pt x="152" y="85"/>
                  </a:lnTo>
                  <a:lnTo>
                    <a:pt x="168" y="80"/>
                  </a:lnTo>
                  <a:lnTo>
                    <a:pt x="185" y="76"/>
                  </a:lnTo>
                  <a:lnTo>
                    <a:pt x="204" y="75"/>
                  </a:lnTo>
                  <a:close/>
                  <a:moveTo>
                    <a:pt x="432" y="37"/>
                  </a:moveTo>
                  <a:lnTo>
                    <a:pt x="413" y="38"/>
                  </a:lnTo>
                  <a:lnTo>
                    <a:pt x="395" y="42"/>
                  </a:lnTo>
                  <a:lnTo>
                    <a:pt x="382" y="47"/>
                  </a:lnTo>
                  <a:lnTo>
                    <a:pt x="375" y="51"/>
                  </a:lnTo>
                  <a:lnTo>
                    <a:pt x="369" y="54"/>
                  </a:lnTo>
                  <a:lnTo>
                    <a:pt x="352" y="61"/>
                  </a:lnTo>
                  <a:lnTo>
                    <a:pt x="339" y="71"/>
                  </a:lnTo>
                  <a:lnTo>
                    <a:pt x="326" y="82"/>
                  </a:lnTo>
                  <a:lnTo>
                    <a:pt x="314" y="101"/>
                  </a:lnTo>
                  <a:lnTo>
                    <a:pt x="304" y="124"/>
                  </a:lnTo>
                  <a:lnTo>
                    <a:pt x="299" y="145"/>
                  </a:lnTo>
                  <a:lnTo>
                    <a:pt x="300" y="167"/>
                  </a:lnTo>
                  <a:lnTo>
                    <a:pt x="304" y="190"/>
                  </a:lnTo>
                  <a:lnTo>
                    <a:pt x="312" y="208"/>
                  </a:lnTo>
                  <a:lnTo>
                    <a:pt x="318" y="224"/>
                  </a:lnTo>
                  <a:lnTo>
                    <a:pt x="320" y="226"/>
                  </a:lnTo>
                  <a:lnTo>
                    <a:pt x="321" y="230"/>
                  </a:lnTo>
                  <a:lnTo>
                    <a:pt x="322" y="238"/>
                  </a:lnTo>
                  <a:lnTo>
                    <a:pt x="321" y="249"/>
                  </a:lnTo>
                  <a:lnTo>
                    <a:pt x="317" y="267"/>
                  </a:lnTo>
                  <a:lnTo>
                    <a:pt x="317" y="281"/>
                  </a:lnTo>
                  <a:lnTo>
                    <a:pt x="317" y="291"/>
                  </a:lnTo>
                  <a:lnTo>
                    <a:pt x="318" y="297"/>
                  </a:lnTo>
                  <a:lnTo>
                    <a:pt x="320" y="300"/>
                  </a:lnTo>
                  <a:lnTo>
                    <a:pt x="320" y="300"/>
                  </a:lnTo>
                  <a:lnTo>
                    <a:pt x="320" y="301"/>
                  </a:lnTo>
                  <a:lnTo>
                    <a:pt x="321" y="302"/>
                  </a:lnTo>
                  <a:lnTo>
                    <a:pt x="324" y="305"/>
                  </a:lnTo>
                  <a:lnTo>
                    <a:pt x="325" y="306"/>
                  </a:lnTo>
                  <a:lnTo>
                    <a:pt x="333" y="317"/>
                  </a:lnTo>
                  <a:lnTo>
                    <a:pt x="342" y="330"/>
                  </a:lnTo>
                  <a:lnTo>
                    <a:pt x="351" y="346"/>
                  </a:lnTo>
                  <a:lnTo>
                    <a:pt x="358" y="366"/>
                  </a:lnTo>
                  <a:lnTo>
                    <a:pt x="363" y="391"/>
                  </a:lnTo>
                  <a:lnTo>
                    <a:pt x="365" y="420"/>
                  </a:lnTo>
                  <a:lnTo>
                    <a:pt x="363" y="448"/>
                  </a:lnTo>
                  <a:lnTo>
                    <a:pt x="355" y="471"/>
                  </a:lnTo>
                  <a:lnTo>
                    <a:pt x="344" y="491"/>
                  </a:lnTo>
                  <a:lnTo>
                    <a:pt x="331" y="507"/>
                  </a:lnTo>
                  <a:lnTo>
                    <a:pt x="317" y="520"/>
                  </a:lnTo>
                  <a:lnTo>
                    <a:pt x="301" y="530"/>
                  </a:lnTo>
                  <a:lnTo>
                    <a:pt x="286" y="538"/>
                  </a:lnTo>
                  <a:lnTo>
                    <a:pt x="272" y="542"/>
                  </a:lnTo>
                  <a:lnTo>
                    <a:pt x="271" y="542"/>
                  </a:lnTo>
                  <a:lnTo>
                    <a:pt x="252" y="550"/>
                  </a:lnTo>
                  <a:lnTo>
                    <a:pt x="232" y="559"/>
                  </a:lnTo>
                  <a:lnTo>
                    <a:pt x="214" y="568"/>
                  </a:lnTo>
                  <a:lnTo>
                    <a:pt x="198" y="580"/>
                  </a:lnTo>
                  <a:lnTo>
                    <a:pt x="185" y="594"/>
                  </a:lnTo>
                  <a:lnTo>
                    <a:pt x="176" y="613"/>
                  </a:lnTo>
                  <a:lnTo>
                    <a:pt x="169" y="632"/>
                  </a:lnTo>
                  <a:lnTo>
                    <a:pt x="651" y="632"/>
                  </a:lnTo>
                  <a:lnTo>
                    <a:pt x="644" y="613"/>
                  </a:lnTo>
                  <a:lnTo>
                    <a:pt x="635" y="594"/>
                  </a:lnTo>
                  <a:lnTo>
                    <a:pt x="622" y="580"/>
                  </a:lnTo>
                  <a:lnTo>
                    <a:pt x="606" y="568"/>
                  </a:lnTo>
                  <a:lnTo>
                    <a:pt x="588" y="559"/>
                  </a:lnTo>
                  <a:lnTo>
                    <a:pt x="568" y="550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34" y="538"/>
                  </a:lnTo>
                  <a:lnTo>
                    <a:pt x="518" y="530"/>
                  </a:lnTo>
                  <a:lnTo>
                    <a:pt x="503" y="520"/>
                  </a:lnTo>
                  <a:lnTo>
                    <a:pt x="488" y="507"/>
                  </a:lnTo>
                  <a:lnTo>
                    <a:pt x="475" y="491"/>
                  </a:lnTo>
                  <a:lnTo>
                    <a:pt x="465" y="471"/>
                  </a:lnTo>
                  <a:lnTo>
                    <a:pt x="457" y="448"/>
                  </a:lnTo>
                  <a:lnTo>
                    <a:pt x="454" y="420"/>
                  </a:lnTo>
                  <a:lnTo>
                    <a:pt x="457" y="391"/>
                  </a:lnTo>
                  <a:lnTo>
                    <a:pt x="462" y="366"/>
                  </a:lnTo>
                  <a:lnTo>
                    <a:pt x="469" y="346"/>
                  </a:lnTo>
                  <a:lnTo>
                    <a:pt x="478" y="330"/>
                  </a:lnTo>
                  <a:lnTo>
                    <a:pt x="487" y="317"/>
                  </a:lnTo>
                  <a:lnTo>
                    <a:pt x="495" y="306"/>
                  </a:lnTo>
                  <a:lnTo>
                    <a:pt x="496" y="305"/>
                  </a:lnTo>
                  <a:lnTo>
                    <a:pt x="499" y="302"/>
                  </a:lnTo>
                  <a:lnTo>
                    <a:pt x="500" y="301"/>
                  </a:lnTo>
                  <a:lnTo>
                    <a:pt x="501" y="298"/>
                  </a:lnTo>
                  <a:lnTo>
                    <a:pt x="501" y="298"/>
                  </a:lnTo>
                  <a:lnTo>
                    <a:pt x="503" y="294"/>
                  </a:lnTo>
                  <a:lnTo>
                    <a:pt x="504" y="289"/>
                  </a:lnTo>
                  <a:lnTo>
                    <a:pt x="504" y="280"/>
                  </a:lnTo>
                  <a:lnTo>
                    <a:pt x="504" y="267"/>
                  </a:lnTo>
                  <a:lnTo>
                    <a:pt x="500" y="251"/>
                  </a:lnTo>
                  <a:lnTo>
                    <a:pt x="500" y="236"/>
                  </a:lnTo>
                  <a:lnTo>
                    <a:pt x="507" y="221"/>
                  </a:lnTo>
                  <a:lnTo>
                    <a:pt x="511" y="213"/>
                  </a:lnTo>
                  <a:lnTo>
                    <a:pt x="516" y="203"/>
                  </a:lnTo>
                  <a:lnTo>
                    <a:pt x="520" y="190"/>
                  </a:lnTo>
                  <a:lnTo>
                    <a:pt x="521" y="173"/>
                  </a:lnTo>
                  <a:lnTo>
                    <a:pt x="520" y="152"/>
                  </a:lnTo>
                  <a:lnTo>
                    <a:pt x="515" y="128"/>
                  </a:lnTo>
                  <a:lnTo>
                    <a:pt x="505" y="101"/>
                  </a:lnTo>
                  <a:lnTo>
                    <a:pt x="496" y="81"/>
                  </a:lnTo>
                  <a:lnTo>
                    <a:pt x="488" y="67"/>
                  </a:lnTo>
                  <a:lnTo>
                    <a:pt x="481" y="56"/>
                  </a:lnTo>
                  <a:lnTo>
                    <a:pt x="474" y="50"/>
                  </a:lnTo>
                  <a:lnTo>
                    <a:pt x="467" y="44"/>
                  </a:lnTo>
                  <a:lnTo>
                    <a:pt x="452" y="39"/>
                  </a:lnTo>
                  <a:lnTo>
                    <a:pt x="432" y="37"/>
                  </a:lnTo>
                  <a:close/>
                  <a:moveTo>
                    <a:pt x="432" y="0"/>
                  </a:moveTo>
                  <a:lnTo>
                    <a:pt x="450" y="1"/>
                  </a:lnTo>
                  <a:lnTo>
                    <a:pt x="469" y="5"/>
                  </a:lnTo>
                  <a:lnTo>
                    <a:pt x="486" y="12"/>
                  </a:lnTo>
                  <a:lnTo>
                    <a:pt x="501" y="23"/>
                  </a:lnTo>
                  <a:lnTo>
                    <a:pt x="515" y="39"/>
                  </a:lnTo>
                  <a:lnTo>
                    <a:pt x="528" y="60"/>
                  </a:lnTo>
                  <a:lnTo>
                    <a:pt x="539" y="86"/>
                  </a:lnTo>
                  <a:lnTo>
                    <a:pt x="551" y="119"/>
                  </a:lnTo>
                  <a:lnTo>
                    <a:pt x="558" y="149"/>
                  </a:lnTo>
                  <a:lnTo>
                    <a:pt x="558" y="177"/>
                  </a:lnTo>
                  <a:lnTo>
                    <a:pt x="555" y="202"/>
                  </a:lnTo>
                  <a:lnTo>
                    <a:pt x="547" y="224"/>
                  </a:lnTo>
                  <a:lnTo>
                    <a:pt x="537" y="242"/>
                  </a:lnTo>
                  <a:lnTo>
                    <a:pt x="541" y="266"/>
                  </a:lnTo>
                  <a:lnTo>
                    <a:pt x="542" y="285"/>
                  </a:lnTo>
                  <a:lnTo>
                    <a:pt x="539" y="300"/>
                  </a:lnTo>
                  <a:lnTo>
                    <a:pt x="537" y="310"/>
                  </a:lnTo>
                  <a:lnTo>
                    <a:pt x="534" y="318"/>
                  </a:lnTo>
                  <a:lnTo>
                    <a:pt x="530" y="322"/>
                  </a:lnTo>
                  <a:lnTo>
                    <a:pt x="529" y="323"/>
                  </a:lnTo>
                  <a:lnTo>
                    <a:pt x="524" y="330"/>
                  </a:lnTo>
                  <a:lnTo>
                    <a:pt x="517" y="338"/>
                  </a:lnTo>
                  <a:lnTo>
                    <a:pt x="511" y="348"/>
                  </a:lnTo>
                  <a:lnTo>
                    <a:pt x="503" y="361"/>
                  </a:lnTo>
                  <a:lnTo>
                    <a:pt x="498" y="377"/>
                  </a:lnTo>
                  <a:lnTo>
                    <a:pt x="494" y="397"/>
                  </a:lnTo>
                  <a:lnTo>
                    <a:pt x="491" y="420"/>
                  </a:lnTo>
                  <a:lnTo>
                    <a:pt x="494" y="442"/>
                  </a:lnTo>
                  <a:lnTo>
                    <a:pt x="500" y="459"/>
                  </a:lnTo>
                  <a:lnTo>
                    <a:pt x="509" y="474"/>
                  </a:lnTo>
                  <a:lnTo>
                    <a:pt x="520" y="486"/>
                  </a:lnTo>
                  <a:lnTo>
                    <a:pt x="530" y="493"/>
                  </a:lnTo>
                  <a:lnTo>
                    <a:pt x="541" y="500"/>
                  </a:lnTo>
                  <a:lnTo>
                    <a:pt x="550" y="504"/>
                  </a:lnTo>
                  <a:lnTo>
                    <a:pt x="556" y="505"/>
                  </a:lnTo>
                  <a:lnTo>
                    <a:pt x="558" y="507"/>
                  </a:lnTo>
                  <a:lnTo>
                    <a:pt x="572" y="512"/>
                  </a:lnTo>
                  <a:lnTo>
                    <a:pt x="588" y="517"/>
                  </a:lnTo>
                  <a:lnTo>
                    <a:pt x="605" y="525"/>
                  </a:lnTo>
                  <a:lnTo>
                    <a:pt x="623" y="535"/>
                  </a:lnTo>
                  <a:lnTo>
                    <a:pt x="640" y="547"/>
                  </a:lnTo>
                  <a:lnTo>
                    <a:pt x="656" y="562"/>
                  </a:lnTo>
                  <a:lnTo>
                    <a:pt x="669" y="579"/>
                  </a:lnTo>
                  <a:lnTo>
                    <a:pt x="679" y="599"/>
                  </a:lnTo>
                  <a:lnTo>
                    <a:pt x="686" y="623"/>
                  </a:lnTo>
                  <a:lnTo>
                    <a:pt x="689" y="652"/>
                  </a:lnTo>
                  <a:lnTo>
                    <a:pt x="689" y="652"/>
                  </a:lnTo>
                  <a:lnTo>
                    <a:pt x="689" y="653"/>
                  </a:lnTo>
                  <a:lnTo>
                    <a:pt x="689" y="656"/>
                  </a:lnTo>
                  <a:lnTo>
                    <a:pt x="687" y="658"/>
                  </a:lnTo>
                  <a:lnTo>
                    <a:pt x="687" y="661"/>
                  </a:lnTo>
                  <a:lnTo>
                    <a:pt x="685" y="664"/>
                  </a:lnTo>
                  <a:lnTo>
                    <a:pt x="683" y="666"/>
                  </a:lnTo>
                  <a:lnTo>
                    <a:pt x="679" y="668"/>
                  </a:lnTo>
                  <a:lnTo>
                    <a:pt x="676" y="669"/>
                  </a:lnTo>
                  <a:lnTo>
                    <a:pt x="670" y="670"/>
                  </a:lnTo>
                  <a:lnTo>
                    <a:pt x="149" y="670"/>
                  </a:lnTo>
                  <a:lnTo>
                    <a:pt x="144" y="669"/>
                  </a:lnTo>
                  <a:lnTo>
                    <a:pt x="140" y="668"/>
                  </a:lnTo>
                  <a:lnTo>
                    <a:pt x="136" y="666"/>
                  </a:lnTo>
                  <a:lnTo>
                    <a:pt x="135" y="664"/>
                  </a:lnTo>
                  <a:lnTo>
                    <a:pt x="132" y="661"/>
                  </a:lnTo>
                  <a:lnTo>
                    <a:pt x="132" y="658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1" y="652"/>
                  </a:lnTo>
                  <a:lnTo>
                    <a:pt x="131" y="652"/>
                  </a:lnTo>
                  <a:lnTo>
                    <a:pt x="134" y="623"/>
                  </a:lnTo>
                  <a:lnTo>
                    <a:pt x="140" y="599"/>
                  </a:lnTo>
                  <a:lnTo>
                    <a:pt x="151" y="579"/>
                  </a:lnTo>
                  <a:lnTo>
                    <a:pt x="164" y="562"/>
                  </a:lnTo>
                  <a:lnTo>
                    <a:pt x="180" y="547"/>
                  </a:lnTo>
                  <a:lnTo>
                    <a:pt x="197" y="535"/>
                  </a:lnTo>
                  <a:lnTo>
                    <a:pt x="215" y="525"/>
                  </a:lnTo>
                  <a:lnTo>
                    <a:pt x="232" y="517"/>
                  </a:lnTo>
                  <a:lnTo>
                    <a:pt x="248" y="512"/>
                  </a:lnTo>
                  <a:lnTo>
                    <a:pt x="262" y="507"/>
                  </a:lnTo>
                  <a:lnTo>
                    <a:pt x="263" y="505"/>
                  </a:lnTo>
                  <a:lnTo>
                    <a:pt x="270" y="504"/>
                  </a:lnTo>
                  <a:lnTo>
                    <a:pt x="279" y="500"/>
                  </a:lnTo>
                  <a:lnTo>
                    <a:pt x="289" y="493"/>
                  </a:lnTo>
                  <a:lnTo>
                    <a:pt x="300" y="486"/>
                  </a:lnTo>
                  <a:lnTo>
                    <a:pt x="310" y="474"/>
                  </a:lnTo>
                  <a:lnTo>
                    <a:pt x="320" y="459"/>
                  </a:lnTo>
                  <a:lnTo>
                    <a:pt x="326" y="442"/>
                  </a:lnTo>
                  <a:lnTo>
                    <a:pt x="329" y="420"/>
                  </a:lnTo>
                  <a:lnTo>
                    <a:pt x="326" y="397"/>
                  </a:lnTo>
                  <a:lnTo>
                    <a:pt x="322" y="377"/>
                  </a:lnTo>
                  <a:lnTo>
                    <a:pt x="317" y="361"/>
                  </a:lnTo>
                  <a:lnTo>
                    <a:pt x="309" y="348"/>
                  </a:lnTo>
                  <a:lnTo>
                    <a:pt x="303" y="338"/>
                  </a:lnTo>
                  <a:lnTo>
                    <a:pt x="296" y="330"/>
                  </a:lnTo>
                  <a:lnTo>
                    <a:pt x="291" y="323"/>
                  </a:lnTo>
                  <a:lnTo>
                    <a:pt x="289" y="322"/>
                  </a:lnTo>
                  <a:lnTo>
                    <a:pt x="287" y="317"/>
                  </a:lnTo>
                  <a:lnTo>
                    <a:pt x="283" y="310"/>
                  </a:lnTo>
                  <a:lnTo>
                    <a:pt x="280" y="298"/>
                  </a:lnTo>
                  <a:lnTo>
                    <a:pt x="279" y="284"/>
                  </a:lnTo>
                  <a:lnTo>
                    <a:pt x="280" y="264"/>
                  </a:lnTo>
                  <a:lnTo>
                    <a:pt x="284" y="241"/>
                  </a:lnTo>
                  <a:lnTo>
                    <a:pt x="278" y="225"/>
                  </a:lnTo>
                  <a:lnTo>
                    <a:pt x="271" y="205"/>
                  </a:lnTo>
                  <a:lnTo>
                    <a:pt x="265" y="183"/>
                  </a:lnTo>
                  <a:lnTo>
                    <a:pt x="261" y="160"/>
                  </a:lnTo>
                  <a:lnTo>
                    <a:pt x="262" y="135"/>
                  </a:lnTo>
                  <a:lnTo>
                    <a:pt x="269" y="110"/>
                  </a:lnTo>
                  <a:lnTo>
                    <a:pt x="280" y="85"/>
                  </a:lnTo>
                  <a:lnTo>
                    <a:pt x="293" y="64"/>
                  </a:lnTo>
                  <a:lnTo>
                    <a:pt x="307" y="50"/>
                  </a:lnTo>
                  <a:lnTo>
                    <a:pt x="321" y="38"/>
                  </a:lnTo>
                  <a:lnTo>
                    <a:pt x="337" y="29"/>
                  </a:lnTo>
                  <a:lnTo>
                    <a:pt x="355" y="20"/>
                  </a:lnTo>
                  <a:lnTo>
                    <a:pt x="367" y="13"/>
                  </a:lnTo>
                  <a:lnTo>
                    <a:pt x="386" y="6"/>
                  </a:lnTo>
                  <a:lnTo>
                    <a:pt x="409" y="1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530A795-059C-4B1C-A923-30FAB9999ECA}"/>
              </a:ext>
            </a:extLst>
          </p:cNvPr>
          <p:cNvGrpSpPr/>
          <p:nvPr/>
        </p:nvGrpSpPr>
        <p:grpSpPr>
          <a:xfrm>
            <a:off x="4045407" y="3496611"/>
            <a:ext cx="854425" cy="860719"/>
            <a:chOff x="6751978" y="3375863"/>
            <a:chExt cx="854425" cy="860719"/>
          </a:xfrm>
        </p:grpSpPr>
        <p:sp>
          <p:nvSpPr>
            <p:cNvPr id="69" name="Oval 272">
              <a:extLst>
                <a:ext uri="{FF2B5EF4-FFF2-40B4-BE49-F238E27FC236}">
                  <a16:creationId xmlns:a16="http://schemas.microsoft.com/office/drawing/2014/main" id="{5641D75E-A774-43B3-AA5D-CD9DB73BD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1978" y="3375863"/>
              <a:ext cx="854425" cy="860719"/>
            </a:xfrm>
            <a:prstGeom prst="ellipse">
              <a:avLst/>
            </a:pr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>
                <a:ea typeface="思源黑体旧字形 Normal" panose="020B0400000000000000" pitchFamily="34" charset="-128"/>
              </a:endParaRPr>
            </a:p>
          </p:txBody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FBB99B34-ACB9-4228-A0C6-9EBBC756D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3041" y="3629859"/>
              <a:ext cx="352298" cy="352726"/>
            </a:xfrm>
            <a:custGeom>
              <a:avLst/>
              <a:gdLst>
                <a:gd name="T0" fmla="*/ 123 w 819"/>
                <a:gd name="T1" fmla="*/ 693 h 820"/>
                <a:gd name="T2" fmla="*/ 131 w 819"/>
                <a:gd name="T3" fmla="*/ 707 h 820"/>
                <a:gd name="T4" fmla="*/ 123 w 819"/>
                <a:gd name="T5" fmla="*/ 723 h 820"/>
                <a:gd name="T6" fmla="*/ 106 w 819"/>
                <a:gd name="T7" fmla="*/ 726 h 820"/>
                <a:gd name="T8" fmla="*/ 94 w 819"/>
                <a:gd name="T9" fmla="*/ 714 h 820"/>
                <a:gd name="T10" fmla="*/ 96 w 819"/>
                <a:gd name="T11" fmla="*/ 698 h 820"/>
                <a:gd name="T12" fmla="*/ 107 w 819"/>
                <a:gd name="T13" fmla="*/ 690 h 820"/>
                <a:gd name="T14" fmla="*/ 548 w 819"/>
                <a:gd name="T15" fmla="*/ 0 h 820"/>
                <a:gd name="T16" fmla="*/ 657 w 819"/>
                <a:gd name="T17" fmla="*/ 29 h 820"/>
                <a:gd name="T18" fmla="*/ 548 w 819"/>
                <a:gd name="T19" fmla="*/ 139 h 820"/>
                <a:gd name="T20" fmla="*/ 569 w 819"/>
                <a:gd name="T21" fmla="*/ 38 h 820"/>
                <a:gd name="T22" fmla="*/ 534 w 819"/>
                <a:gd name="T23" fmla="*/ 38 h 820"/>
                <a:gd name="T24" fmla="*/ 483 w 819"/>
                <a:gd name="T25" fmla="*/ 55 h 820"/>
                <a:gd name="T26" fmla="*/ 351 w 819"/>
                <a:gd name="T27" fmla="*/ 191 h 820"/>
                <a:gd name="T28" fmla="*/ 336 w 819"/>
                <a:gd name="T29" fmla="*/ 262 h 820"/>
                <a:gd name="T30" fmla="*/ 377 w 819"/>
                <a:gd name="T31" fmla="*/ 346 h 820"/>
                <a:gd name="T32" fmla="*/ 379 w 819"/>
                <a:gd name="T33" fmla="*/ 352 h 820"/>
                <a:gd name="T34" fmla="*/ 378 w 819"/>
                <a:gd name="T35" fmla="*/ 364 h 820"/>
                <a:gd name="T36" fmla="*/ 373 w 819"/>
                <a:gd name="T37" fmla="*/ 372 h 820"/>
                <a:gd name="T38" fmla="*/ 39 w 819"/>
                <a:gd name="T39" fmla="*/ 688 h 820"/>
                <a:gd name="T40" fmla="*/ 51 w 819"/>
                <a:gd name="T41" fmla="*/ 752 h 820"/>
                <a:gd name="T42" fmla="*/ 111 w 819"/>
                <a:gd name="T43" fmla="*/ 782 h 820"/>
                <a:gd name="T44" fmla="*/ 165 w 819"/>
                <a:gd name="T45" fmla="*/ 761 h 820"/>
                <a:gd name="T46" fmla="*/ 451 w 819"/>
                <a:gd name="T47" fmla="*/ 443 h 820"/>
                <a:gd name="T48" fmla="*/ 465 w 819"/>
                <a:gd name="T49" fmla="*/ 438 h 820"/>
                <a:gd name="T50" fmla="*/ 474 w 819"/>
                <a:gd name="T51" fmla="*/ 441 h 820"/>
                <a:gd name="T52" fmla="*/ 526 w 819"/>
                <a:gd name="T53" fmla="*/ 466 h 820"/>
                <a:gd name="T54" fmla="*/ 586 w 819"/>
                <a:gd name="T55" fmla="*/ 482 h 820"/>
                <a:gd name="T56" fmla="*/ 620 w 819"/>
                <a:gd name="T57" fmla="*/ 482 h 820"/>
                <a:gd name="T58" fmla="*/ 752 w 819"/>
                <a:gd name="T59" fmla="*/ 360 h 820"/>
                <a:gd name="T60" fmla="*/ 783 w 819"/>
                <a:gd name="T61" fmla="*/ 288 h 820"/>
                <a:gd name="T62" fmla="*/ 707 w 819"/>
                <a:gd name="T63" fmla="*/ 297 h 820"/>
                <a:gd name="T64" fmla="*/ 665 w 819"/>
                <a:gd name="T65" fmla="*/ 325 h 820"/>
                <a:gd name="T66" fmla="*/ 585 w 819"/>
                <a:gd name="T67" fmla="*/ 332 h 820"/>
                <a:gd name="T68" fmla="*/ 513 w 819"/>
                <a:gd name="T69" fmla="*/ 287 h 820"/>
                <a:gd name="T70" fmla="*/ 484 w 819"/>
                <a:gd name="T71" fmla="*/ 205 h 820"/>
                <a:gd name="T72" fmla="*/ 506 w 819"/>
                <a:gd name="T73" fmla="*/ 133 h 820"/>
                <a:gd name="T74" fmla="*/ 534 w 819"/>
                <a:gd name="T75" fmla="*/ 157 h 820"/>
                <a:gd name="T76" fmla="*/ 525 w 819"/>
                <a:gd name="T77" fmla="*/ 229 h 820"/>
                <a:gd name="T78" fmla="*/ 568 w 819"/>
                <a:gd name="T79" fmla="*/ 286 h 820"/>
                <a:gd name="T80" fmla="*/ 639 w 819"/>
                <a:gd name="T81" fmla="*/ 295 h 820"/>
                <a:gd name="T82" fmla="*/ 680 w 819"/>
                <a:gd name="T83" fmla="*/ 271 h 820"/>
                <a:gd name="T84" fmla="*/ 789 w 819"/>
                <a:gd name="T85" fmla="*/ 163 h 820"/>
                <a:gd name="T86" fmla="*/ 818 w 819"/>
                <a:gd name="T87" fmla="*/ 256 h 820"/>
                <a:gd name="T88" fmla="*/ 807 w 819"/>
                <a:gd name="T89" fmla="*/ 341 h 820"/>
                <a:gd name="T90" fmla="*/ 678 w 819"/>
                <a:gd name="T91" fmla="*/ 489 h 820"/>
                <a:gd name="T92" fmla="*/ 622 w 819"/>
                <a:gd name="T93" fmla="*/ 520 h 820"/>
                <a:gd name="T94" fmla="*/ 576 w 819"/>
                <a:gd name="T95" fmla="*/ 519 h 820"/>
                <a:gd name="T96" fmla="*/ 499 w 819"/>
                <a:gd name="T97" fmla="*/ 495 h 820"/>
                <a:gd name="T98" fmla="*/ 167 w 819"/>
                <a:gd name="T99" fmla="*/ 804 h 820"/>
                <a:gd name="T100" fmla="*/ 82 w 819"/>
                <a:gd name="T101" fmla="*/ 816 h 820"/>
                <a:gd name="T102" fmla="*/ 16 w 819"/>
                <a:gd name="T103" fmla="*/ 764 h 820"/>
                <a:gd name="T104" fmla="*/ 4 w 819"/>
                <a:gd name="T105" fmla="*/ 678 h 820"/>
                <a:gd name="T106" fmla="*/ 338 w 819"/>
                <a:gd name="T107" fmla="*/ 354 h 820"/>
                <a:gd name="T108" fmla="*/ 300 w 819"/>
                <a:gd name="T109" fmla="*/ 266 h 820"/>
                <a:gd name="T110" fmla="*/ 318 w 819"/>
                <a:gd name="T111" fmla="*/ 174 h 820"/>
                <a:gd name="T112" fmla="*/ 463 w 819"/>
                <a:gd name="T113" fmla="*/ 24 h 820"/>
                <a:gd name="T114" fmla="*/ 548 w 819"/>
                <a:gd name="T115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9" h="820">
                  <a:moveTo>
                    <a:pt x="111" y="689"/>
                  </a:moveTo>
                  <a:lnTo>
                    <a:pt x="118" y="690"/>
                  </a:lnTo>
                  <a:lnTo>
                    <a:pt x="123" y="693"/>
                  </a:lnTo>
                  <a:lnTo>
                    <a:pt x="127" y="697"/>
                  </a:lnTo>
                  <a:lnTo>
                    <a:pt x="130" y="702"/>
                  </a:lnTo>
                  <a:lnTo>
                    <a:pt x="131" y="707"/>
                  </a:lnTo>
                  <a:lnTo>
                    <a:pt x="130" y="714"/>
                  </a:lnTo>
                  <a:lnTo>
                    <a:pt x="127" y="719"/>
                  </a:lnTo>
                  <a:lnTo>
                    <a:pt x="123" y="723"/>
                  </a:lnTo>
                  <a:lnTo>
                    <a:pt x="118" y="726"/>
                  </a:lnTo>
                  <a:lnTo>
                    <a:pt x="111" y="727"/>
                  </a:lnTo>
                  <a:lnTo>
                    <a:pt x="106" y="726"/>
                  </a:lnTo>
                  <a:lnTo>
                    <a:pt x="101" y="723"/>
                  </a:lnTo>
                  <a:lnTo>
                    <a:pt x="97" y="719"/>
                  </a:lnTo>
                  <a:lnTo>
                    <a:pt x="94" y="714"/>
                  </a:lnTo>
                  <a:lnTo>
                    <a:pt x="93" y="707"/>
                  </a:lnTo>
                  <a:lnTo>
                    <a:pt x="94" y="703"/>
                  </a:lnTo>
                  <a:lnTo>
                    <a:pt x="96" y="698"/>
                  </a:lnTo>
                  <a:lnTo>
                    <a:pt x="98" y="694"/>
                  </a:lnTo>
                  <a:lnTo>
                    <a:pt x="102" y="692"/>
                  </a:lnTo>
                  <a:lnTo>
                    <a:pt x="107" y="690"/>
                  </a:lnTo>
                  <a:lnTo>
                    <a:pt x="111" y="689"/>
                  </a:lnTo>
                  <a:close/>
                  <a:moveTo>
                    <a:pt x="548" y="0"/>
                  </a:moveTo>
                  <a:lnTo>
                    <a:pt x="548" y="0"/>
                  </a:lnTo>
                  <a:lnTo>
                    <a:pt x="584" y="3"/>
                  </a:lnTo>
                  <a:lnTo>
                    <a:pt x="620" y="13"/>
                  </a:lnTo>
                  <a:lnTo>
                    <a:pt x="657" y="29"/>
                  </a:lnTo>
                  <a:lnTo>
                    <a:pt x="641" y="46"/>
                  </a:lnTo>
                  <a:lnTo>
                    <a:pt x="641" y="46"/>
                  </a:lnTo>
                  <a:lnTo>
                    <a:pt x="548" y="139"/>
                  </a:lnTo>
                  <a:lnTo>
                    <a:pt x="522" y="113"/>
                  </a:lnTo>
                  <a:lnTo>
                    <a:pt x="591" y="44"/>
                  </a:lnTo>
                  <a:lnTo>
                    <a:pt x="569" y="38"/>
                  </a:lnTo>
                  <a:lnTo>
                    <a:pt x="548" y="37"/>
                  </a:lnTo>
                  <a:lnTo>
                    <a:pt x="548" y="37"/>
                  </a:lnTo>
                  <a:lnTo>
                    <a:pt x="534" y="38"/>
                  </a:lnTo>
                  <a:lnTo>
                    <a:pt x="517" y="41"/>
                  </a:lnTo>
                  <a:lnTo>
                    <a:pt x="500" y="46"/>
                  </a:lnTo>
                  <a:lnTo>
                    <a:pt x="483" y="55"/>
                  </a:lnTo>
                  <a:lnTo>
                    <a:pt x="467" y="68"/>
                  </a:lnTo>
                  <a:lnTo>
                    <a:pt x="368" y="170"/>
                  </a:lnTo>
                  <a:lnTo>
                    <a:pt x="351" y="191"/>
                  </a:lnTo>
                  <a:lnTo>
                    <a:pt x="339" y="215"/>
                  </a:lnTo>
                  <a:lnTo>
                    <a:pt x="335" y="237"/>
                  </a:lnTo>
                  <a:lnTo>
                    <a:pt x="336" y="262"/>
                  </a:lnTo>
                  <a:lnTo>
                    <a:pt x="343" y="288"/>
                  </a:lnTo>
                  <a:lnTo>
                    <a:pt x="357" y="316"/>
                  </a:lnTo>
                  <a:lnTo>
                    <a:pt x="377" y="346"/>
                  </a:lnTo>
                  <a:lnTo>
                    <a:pt x="377" y="346"/>
                  </a:lnTo>
                  <a:lnTo>
                    <a:pt x="378" y="349"/>
                  </a:lnTo>
                  <a:lnTo>
                    <a:pt x="379" y="352"/>
                  </a:lnTo>
                  <a:lnTo>
                    <a:pt x="381" y="356"/>
                  </a:lnTo>
                  <a:lnTo>
                    <a:pt x="379" y="360"/>
                  </a:lnTo>
                  <a:lnTo>
                    <a:pt x="378" y="364"/>
                  </a:lnTo>
                  <a:lnTo>
                    <a:pt x="376" y="368"/>
                  </a:lnTo>
                  <a:lnTo>
                    <a:pt x="372" y="371"/>
                  </a:lnTo>
                  <a:lnTo>
                    <a:pt x="373" y="372"/>
                  </a:lnTo>
                  <a:lnTo>
                    <a:pt x="59" y="655"/>
                  </a:lnTo>
                  <a:lnTo>
                    <a:pt x="47" y="671"/>
                  </a:lnTo>
                  <a:lnTo>
                    <a:pt x="39" y="688"/>
                  </a:lnTo>
                  <a:lnTo>
                    <a:pt x="37" y="707"/>
                  </a:lnTo>
                  <a:lnTo>
                    <a:pt x="41" y="731"/>
                  </a:lnTo>
                  <a:lnTo>
                    <a:pt x="51" y="752"/>
                  </a:lnTo>
                  <a:lnTo>
                    <a:pt x="68" y="767"/>
                  </a:lnTo>
                  <a:lnTo>
                    <a:pt x="88" y="778"/>
                  </a:lnTo>
                  <a:lnTo>
                    <a:pt x="111" y="782"/>
                  </a:lnTo>
                  <a:lnTo>
                    <a:pt x="131" y="779"/>
                  </a:lnTo>
                  <a:lnTo>
                    <a:pt x="149" y="773"/>
                  </a:lnTo>
                  <a:lnTo>
                    <a:pt x="165" y="761"/>
                  </a:lnTo>
                  <a:lnTo>
                    <a:pt x="449" y="445"/>
                  </a:lnTo>
                  <a:lnTo>
                    <a:pt x="449" y="445"/>
                  </a:lnTo>
                  <a:lnTo>
                    <a:pt x="451" y="443"/>
                  </a:lnTo>
                  <a:lnTo>
                    <a:pt x="455" y="440"/>
                  </a:lnTo>
                  <a:lnTo>
                    <a:pt x="459" y="439"/>
                  </a:lnTo>
                  <a:lnTo>
                    <a:pt x="465" y="438"/>
                  </a:lnTo>
                  <a:lnTo>
                    <a:pt x="467" y="438"/>
                  </a:lnTo>
                  <a:lnTo>
                    <a:pt x="471" y="439"/>
                  </a:lnTo>
                  <a:lnTo>
                    <a:pt x="474" y="441"/>
                  </a:lnTo>
                  <a:lnTo>
                    <a:pt x="474" y="440"/>
                  </a:lnTo>
                  <a:lnTo>
                    <a:pt x="501" y="456"/>
                  </a:lnTo>
                  <a:lnTo>
                    <a:pt x="526" y="466"/>
                  </a:lnTo>
                  <a:lnTo>
                    <a:pt x="550" y="474"/>
                  </a:lnTo>
                  <a:lnTo>
                    <a:pt x="571" y="479"/>
                  </a:lnTo>
                  <a:lnTo>
                    <a:pt x="586" y="482"/>
                  </a:lnTo>
                  <a:lnTo>
                    <a:pt x="597" y="483"/>
                  </a:lnTo>
                  <a:lnTo>
                    <a:pt x="601" y="485"/>
                  </a:lnTo>
                  <a:lnTo>
                    <a:pt x="620" y="482"/>
                  </a:lnTo>
                  <a:lnTo>
                    <a:pt x="637" y="474"/>
                  </a:lnTo>
                  <a:lnTo>
                    <a:pt x="652" y="462"/>
                  </a:lnTo>
                  <a:lnTo>
                    <a:pt x="752" y="360"/>
                  </a:lnTo>
                  <a:lnTo>
                    <a:pt x="768" y="339"/>
                  </a:lnTo>
                  <a:lnTo>
                    <a:pt x="777" y="314"/>
                  </a:lnTo>
                  <a:lnTo>
                    <a:pt x="783" y="288"/>
                  </a:lnTo>
                  <a:lnTo>
                    <a:pt x="781" y="258"/>
                  </a:lnTo>
                  <a:lnTo>
                    <a:pt x="776" y="228"/>
                  </a:lnTo>
                  <a:lnTo>
                    <a:pt x="707" y="297"/>
                  </a:lnTo>
                  <a:lnTo>
                    <a:pt x="707" y="297"/>
                  </a:lnTo>
                  <a:lnTo>
                    <a:pt x="687" y="313"/>
                  </a:lnTo>
                  <a:lnTo>
                    <a:pt x="665" y="325"/>
                  </a:lnTo>
                  <a:lnTo>
                    <a:pt x="640" y="333"/>
                  </a:lnTo>
                  <a:lnTo>
                    <a:pt x="614" y="335"/>
                  </a:lnTo>
                  <a:lnTo>
                    <a:pt x="585" y="332"/>
                  </a:lnTo>
                  <a:lnTo>
                    <a:pt x="557" y="322"/>
                  </a:lnTo>
                  <a:lnTo>
                    <a:pt x="533" y="307"/>
                  </a:lnTo>
                  <a:lnTo>
                    <a:pt x="513" y="287"/>
                  </a:lnTo>
                  <a:lnTo>
                    <a:pt x="497" y="262"/>
                  </a:lnTo>
                  <a:lnTo>
                    <a:pt x="487" y="235"/>
                  </a:lnTo>
                  <a:lnTo>
                    <a:pt x="484" y="205"/>
                  </a:lnTo>
                  <a:lnTo>
                    <a:pt x="487" y="178"/>
                  </a:lnTo>
                  <a:lnTo>
                    <a:pt x="495" y="155"/>
                  </a:lnTo>
                  <a:lnTo>
                    <a:pt x="506" y="133"/>
                  </a:lnTo>
                  <a:lnTo>
                    <a:pt x="522" y="113"/>
                  </a:lnTo>
                  <a:lnTo>
                    <a:pt x="548" y="139"/>
                  </a:lnTo>
                  <a:lnTo>
                    <a:pt x="534" y="157"/>
                  </a:lnTo>
                  <a:lnTo>
                    <a:pt x="525" y="180"/>
                  </a:lnTo>
                  <a:lnTo>
                    <a:pt x="521" y="205"/>
                  </a:lnTo>
                  <a:lnTo>
                    <a:pt x="525" y="229"/>
                  </a:lnTo>
                  <a:lnTo>
                    <a:pt x="534" y="252"/>
                  </a:lnTo>
                  <a:lnTo>
                    <a:pt x="548" y="271"/>
                  </a:lnTo>
                  <a:lnTo>
                    <a:pt x="568" y="286"/>
                  </a:lnTo>
                  <a:lnTo>
                    <a:pt x="589" y="295"/>
                  </a:lnTo>
                  <a:lnTo>
                    <a:pt x="614" y="297"/>
                  </a:lnTo>
                  <a:lnTo>
                    <a:pt x="639" y="295"/>
                  </a:lnTo>
                  <a:lnTo>
                    <a:pt x="661" y="286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773" y="178"/>
                  </a:lnTo>
                  <a:lnTo>
                    <a:pt x="773" y="178"/>
                  </a:lnTo>
                  <a:lnTo>
                    <a:pt x="789" y="163"/>
                  </a:lnTo>
                  <a:lnTo>
                    <a:pt x="803" y="193"/>
                  </a:lnTo>
                  <a:lnTo>
                    <a:pt x="813" y="224"/>
                  </a:lnTo>
                  <a:lnTo>
                    <a:pt x="818" y="256"/>
                  </a:lnTo>
                  <a:lnTo>
                    <a:pt x="819" y="286"/>
                  </a:lnTo>
                  <a:lnTo>
                    <a:pt x="815" y="314"/>
                  </a:lnTo>
                  <a:lnTo>
                    <a:pt x="807" y="341"/>
                  </a:lnTo>
                  <a:lnTo>
                    <a:pt x="796" y="366"/>
                  </a:lnTo>
                  <a:lnTo>
                    <a:pt x="777" y="386"/>
                  </a:lnTo>
                  <a:lnTo>
                    <a:pt x="678" y="489"/>
                  </a:lnTo>
                  <a:lnTo>
                    <a:pt x="661" y="503"/>
                  </a:lnTo>
                  <a:lnTo>
                    <a:pt x="641" y="513"/>
                  </a:lnTo>
                  <a:lnTo>
                    <a:pt x="622" y="520"/>
                  </a:lnTo>
                  <a:lnTo>
                    <a:pt x="601" y="521"/>
                  </a:lnTo>
                  <a:lnTo>
                    <a:pt x="591" y="521"/>
                  </a:lnTo>
                  <a:lnTo>
                    <a:pt x="576" y="519"/>
                  </a:lnTo>
                  <a:lnTo>
                    <a:pt x="555" y="513"/>
                  </a:lnTo>
                  <a:lnTo>
                    <a:pt x="529" y="507"/>
                  </a:lnTo>
                  <a:lnTo>
                    <a:pt x="499" y="495"/>
                  </a:lnTo>
                  <a:lnTo>
                    <a:pt x="468" y="479"/>
                  </a:lnTo>
                  <a:lnTo>
                    <a:pt x="191" y="787"/>
                  </a:lnTo>
                  <a:lnTo>
                    <a:pt x="167" y="804"/>
                  </a:lnTo>
                  <a:lnTo>
                    <a:pt x="141" y="816"/>
                  </a:lnTo>
                  <a:lnTo>
                    <a:pt x="111" y="820"/>
                  </a:lnTo>
                  <a:lnTo>
                    <a:pt x="82" y="816"/>
                  </a:lnTo>
                  <a:lnTo>
                    <a:pt x="55" y="804"/>
                  </a:lnTo>
                  <a:lnTo>
                    <a:pt x="33" y="787"/>
                  </a:lnTo>
                  <a:lnTo>
                    <a:pt x="16" y="764"/>
                  </a:lnTo>
                  <a:lnTo>
                    <a:pt x="4" y="737"/>
                  </a:lnTo>
                  <a:lnTo>
                    <a:pt x="0" y="707"/>
                  </a:lnTo>
                  <a:lnTo>
                    <a:pt x="4" y="678"/>
                  </a:lnTo>
                  <a:lnTo>
                    <a:pt x="16" y="651"/>
                  </a:lnTo>
                  <a:lnTo>
                    <a:pt x="33" y="629"/>
                  </a:lnTo>
                  <a:lnTo>
                    <a:pt x="338" y="354"/>
                  </a:lnTo>
                  <a:lnTo>
                    <a:pt x="321" y="325"/>
                  </a:lnTo>
                  <a:lnTo>
                    <a:pt x="308" y="296"/>
                  </a:lnTo>
                  <a:lnTo>
                    <a:pt x="300" y="266"/>
                  </a:lnTo>
                  <a:lnTo>
                    <a:pt x="298" y="236"/>
                  </a:lnTo>
                  <a:lnTo>
                    <a:pt x="304" y="206"/>
                  </a:lnTo>
                  <a:lnTo>
                    <a:pt x="318" y="174"/>
                  </a:lnTo>
                  <a:lnTo>
                    <a:pt x="342" y="144"/>
                  </a:lnTo>
                  <a:lnTo>
                    <a:pt x="441" y="42"/>
                  </a:lnTo>
                  <a:lnTo>
                    <a:pt x="463" y="24"/>
                  </a:lnTo>
                  <a:lnTo>
                    <a:pt x="489" y="11"/>
                  </a:lnTo>
                  <a:lnTo>
                    <a:pt x="518" y="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C8468E3C-A4ED-4276-8273-BF2BA406FEAE}"/>
              </a:ext>
            </a:extLst>
          </p:cNvPr>
          <p:cNvSpPr txBox="1"/>
          <p:nvPr/>
        </p:nvSpPr>
        <p:spPr>
          <a:xfrm>
            <a:off x="4434666" y="2080161"/>
            <a:ext cx="54774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主要成绩</a:t>
            </a:r>
            <a:endParaRPr lang="en-US" altLang="zh-CN" dirty="0"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  <a:p>
            <a:pPr>
              <a:spcBef>
                <a:spcPts val="600"/>
              </a:spcBef>
            </a:pPr>
            <a:r>
              <a:rPr lang="zh-CN" altLang="en-US" sz="11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点击输入本栏的具体文字，简明扼要的说明分项内容，请根据您的具体内容酌情修改，简明扼要的说明分项内容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7C014FF-C2DF-4B72-95BD-244F6D2F067E}"/>
              </a:ext>
            </a:extLst>
          </p:cNvPr>
          <p:cNvSpPr txBox="1"/>
          <p:nvPr/>
        </p:nvSpPr>
        <p:spPr>
          <a:xfrm>
            <a:off x="5118327" y="3533569"/>
            <a:ext cx="54774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主要成绩</a:t>
            </a:r>
            <a:endParaRPr lang="en-US" altLang="zh-CN" dirty="0"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  <a:p>
            <a:pPr>
              <a:spcBef>
                <a:spcPts val="600"/>
              </a:spcBef>
            </a:pPr>
            <a:r>
              <a:rPr lang="zh-CN" altLang="en-US" sz="11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点击输入本栏的具体文字，简明扼要的说明分项内容，请根据您的具体内容酌情修改，简明扼要的说明分项内容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200FDF2-EA2A-4B37-A3F9-1001C6E0DD53}"/>
              </a:ext>
            </a:extLst>
          </p:cNvPr>
          <p:cNvSpPr txBox="1"/>
          <p:nvPr/>
        </p:nvSpPr>
        <p:spPr>
          <a:xfrm>
            <a:off x="4434666" y="4986977"/>
            <a:ext cx="5477429" cy="80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主要成绩</a:t>
            </a:r>
            <a:endParaRPr lang="en-US" altLang="zh-CN" dirty="0"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  <a:p>
            <a:pPr defTabSz="90983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点击输入本栏的具体文字，简明扼要的说明分项内容，请根据您的具体内容酌情修改，简明扼要的说明分项内容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F2CAB46-9B1C-4F2F-9581-47404CA5B4E8}"/>
              </a:ext>
            </a:extLst>
          </p:cNvPr>
          <p:cNvGrpSpPr/>
          <p:nvPr/>
        </p:nvGrpSpPr>
        <p:grpSpPr>
          <a:xfrm>
            <a:off x="1879029" y="3153095"/>
            <a:ext cx="1536432" cy="1547751"/>
            <a:chOff x="4585600" y="3032347"/>
            <a:chExt cx="1536432" cy="1547751"/>
          </a:xfrm>
        </p:grpSpPr>
        <p:sp>
          <p:nvSpPr>
            <p:cNvPr id="75" name="Oval 272">
              <a:extLst>
                <a:ext uri="{FF2B5EF4-FFF2-40B4-BE49-F238E27FC236}">
                  <a16:creationId xmlns:a16="http://schemas.microsoft.com/office/drawing/2014/main" id="{DA366126-C4E6-4CEC-B55E-180D7F3AA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5600" y="3032347"/>
              <a:ext cx="1536432" cy="1547751"/>
            </a:xfrm>
            <a:prstGeom prst="ellipse">
              <a:avLst/>
            </a:pr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>
                <a:ea typeface="思源黑体旧字形 Normal" panose="020B0400000000000000" pitchFamily="34" charset="-128"/>
              </a:endParaRPr>
            </a:p>
          </p:txBody>
        </p:sp>
        <p:sp>
          <p:nvSpPr>
            <p:cNvPr id="76" name="Freeform 94">
              <a:extLst>
                <a:ext uri="{FF2B5EF4-FFF2-40B4-BE49-F238E27FC236}">
                  <a16:creationId xmlns:a16="http://schemas.microsoft.com/office/drawing/2014/main" id="{60AF9CA4-E8E8-4CAC-A43E-A70E64F6D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164" y="3573687"/>
              <a:ext cx="539303" cy="539303"/>
            </a:xfrm>
            <a:custGeom>
              <a:avLst/>
              <a:gdLst>
                <a:gd name="T0" fmla="*/ 624 w 773"/>
                <a:gd name="T1" fmla="*/ 425 h 773"/>
                <a:gd name="T2" fmla="*/ 631 w 773"/>
                <a:gd name="T3" fmla="*/ 445 h 773"/>
                <a:gd name="T4" fmla="*/ 614 w 773"/>
                <a:gd name="T5" fmla="*/ 457 h 773"/>
                <a:gd name="T6" fmla="*/ 424 w 773"/>
                <a:gd name="T7" fmla="*/ 450 h 773"/>
                <a:gd name="T8" fmla="*/ 424 w 773"/>
                <a:gd name="T9" fmla="*/ 429 h 773"/>
                <a:gd name="T10" fmla="*/ 438 w 773"/>
                <a:gd name="T11" fmla="*/ 352 h 773"/>
                <a:gd name="T12" fmla="*/ 524 w 773"/>
                <a:gd name="T13" fmla="*/ 358 h 773"/>
                <a:gd name="T14" fmla="*/ 524 w 773"/>
                <a:gd name="T15" fmla="*/ 379 h 773"/>
                <a:gd name="T16" fmla="*/ 438 w 773"/>
                <a:gd name="T17" fmla="*/ 387 h 773"/>
                <a:gd name="T18" fmla="*/ 421 w 773"/>
                <a:gd name="T19" fmla="*/ 374 h 773"/>
                <a:gd name="T20" fmla="*/ 428 w 773"/>
                <a:gd name="T21" fmla="*/ 355 h 773"/>
                <a:gd name="T22" fmla="*/ 614 w 773"/>
                <a:gd name="T23" fmla="*/ 281 h 773"/>
                <a:gd name="T24" fmla="*/ 631 w 773"/>
                <a:gd name="T25" fmla="*/ 293 h 773"/>
                <a:gd name="T26" fmla="*/ 624 w 773"/>
                <a:gd name="T27" fmla="*/ 313 h 773"/>
                <a:gd name="T28" fmla="*/ 433 w 773"/>
                <a:gd name="T29" fmla="*/ 315 h 773"/>
                <a:gd name="T30" fmla="*/ 421 w 773"/>
                <a:gd name="T31" fmla="*/ 298 h 773"/>
                <a:gd name="T32" fmla="*/ 433 w 773"/>
                <a:gd name="T33" fmla="*/ 283 h 773"/>
                <a:gd name="T34" fmla="*/ 315 w 773"/>
                <a:gd name="T35" fmla="*/ 421 h 773"/>
                <a:gd name="T36" fmla="*/ 545 w 773"/>
                <a:gd name="T37" fmla="*/ 211 h 773"/>
                <a:gd name="T38" fmla="*/ 560 w 773"/>
                <a:gd name="T39" fmla="*/ 222 h 773"/>
                <a:gd name="T40" fmla="*/ 555 w 773"/>
                <a:gd name="T41" fmla="*/ 243 h 773"/>
                <a:gd name="T42" fmla="*/ 433 w 773"/>
                <a:gd name="T43" fmla="*/ 245 h 773"/>
                <a:gd name="T44" fmla="*/ 421 w 773"/>
                <a:gd name="T45" fmla="*/ 229 h 773"/>
                <a:gd name="T46" fmla="*/ 433 w 773"/>
                <a:gd name="T47" fmla="*/ 212 h 773"/>
                <a:gd name="T48" fmla="*/ 330 w 773"/>
                <a:gd name="T49" fmla="*/ 213 h 773"/>
                <a:gd name="T50" fmla="*/ 351 w 773"/>
                <a:gd name="T51" fmla="*/ 421 h 773"/>
                <a:gd name="T52" fmla="*/ 315 w 773"/>
                <a:gd name="T53" fmla="*/ 457 h 773"/>
                <a:gd name="T54" fmla="*/ 142 w 773"/>
                <a:gd name="T55" fmla="*/ 436 h 773"/>
                <a:gd name="T56" fmla="*/ 150 w 773"/>
                <a:gd name="T57" fmla="*/ 221 h 773"/>
                <a:gd name="T58" fmla="*/ 69 w 773"/>
                <a:gd name="T59" fmla="*/ 563 h 773"/>
                <a:gd name="T60" fmla="*/ 34 w 773"/>
                <a:gd name="T61" fmla="*/ 70 h 773"/>
                <a:gd name="T62" fmla="*/ 34 w 773"/>
                <a:gd name="T63" fmla="*/ 70 h 773"/>
                <a:gd name="T64" fmla="*/ 419 w 773"/>
                <a:gd name="T65" fmla="*/ 22 h 773"/>
                <a:gd name="T66" fmla="*/ 762 w 773"/>
                <a:gd name="T67" fmla="*/ 46 h 773"/>
                <a:gd name="T68" fmla="*/ 770 w 773"/>
                <a:gd name="T69" fmla="*/ 119 h 773"/>
                <a:gd name="T70" fmla="*/ 737 w 773"/>
                <a:gd name="T71" fmla="*/ 563 h 773"/>
                <a:gd name="T72" fmla="*/ 703 w 773"/>
                <a:gd name="T73" fmla="*/ 598 h 773"/>
                <a:gd name="T74" fmla="*/ 507 w 773"/>
                <a:gd name="T75" fmla="*/ 747 h 773"/>
                <a:gd name="T76" fmla="*/ 505 w 773"/>
                <a:gd name="T77" fmla="*/ 766 h 773"/>
                <a:gd name="T78" fmla="*/ 487 w 773"/>
                <a:gd name="T79" fmla="*/ 772 h 773"/>
                <a:gd name="T80" fmla="*/ 293 w 773"/>
                <a:gd name="T81" fmla="*/ 768 h 773"/>
                <a:gd name="T82" fmla="*/ 275 w 773"/>
                <a:gd name="T83" fmla="*/ 772 h 773"/>
                <a:gd name="T84" fmla="*/ 263 w 773"/>
                <a:gd name="T85" fmla="*/ 755 h 773"/>
                <a:gd name="T86" fmla="*/ 369 w 773"/>
                <a:gd name="T87" fmla="*/ 643 h 773"/>
                <a:gd name="T88" fmla="*/ 44 w 773"/>
                <a:gd name="T89" fmla="*/ 588 h 773"/>
                <a:gd name="T90" fmla="*/ 21 w 773"/>
                <a:gd name="T91" fmla="*/ 137 h 773"/>
                <a:gd name="T92" fmla="*/ 0 w 773"/>
                <a:gd name="T93" fmla="*/ 70 h 773"/>
                <a:gd name="T94" fmla="*/ 34 w 773"/>
                <a:gd name="T95" fmla="*/ 35 h 773"/>
                <a:gd name="T96" fmla="*/ 372 w 773"/>
                <a:gd name="T97" fmla="*/ 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73" h="773">
                  <a:moveTo>
                    <a:pt x="438" y="421"/>
                  </a:moveTo>
                  <a:lnTo>
                    <a:pt x="614" y="421"/>
                  </a:lnTo>
                  <a:lnTo>
                    <a:pt x="621" y="423"/>
                  </a:lnTo>
                  <a:lnTo>
                    <a:pt x="624" y="425"/>
                  </a:lnTo>
                  <a:lnTo>
                    <a:pt x="628" y="429"/>
                  </a:lnTo>
                  <a:lnTo>
                    <a:pt x="631" y="434"/>
                  </a:lnTo>
                  <a:lnTo>
                    <a:pt x="632" y="440"/>
                  </a:lnTo>
                  <a:lnTo>
                    <a:pt x="631" y="445"/>
                  </a:lnTo>
                  <a:lnTo>
                    <a:pt x="628" y="450"/>
                  </a:lnTo>
                  <a:lnTo>
                    <a:pt x="624" y="454"/>
                  </a:lnTo>
                  <a:lnTo>
                    <a:pt x="621" y="457"/>
                  </a:lnTo>
                  <a:lnTo>
                    <a:pt x="614" y="457"/>
                  </a:lnTo>
                  <a:lnTo>
                    <a:pt x="438" y="457"/>
                  </a:lnTo>
                  <a:lnTo>
                    <a:pt x="433" y="457"/>
                  </a:lnTo>
                  <a:lnTo>
                    <a:pt x="428" y="454"/>
                  </a:lnTo>
                  <a:lnTo>
                    <a:pt x="424" y="450"/>
                  </a:lnTo>
                  <a:lnTo>
                    <a:pt x="421" y="445"/>
                  </a:lnTo>
                  <a:lnTo>
                    <a:pt x="421" y="440"/>
                  </a:lnTo>
                  <a:lnTo>
                    <a:pt x="421" y="434"/>
                  </a:lnTo>
                  <a:lnTo>
                    <a:pt x="424" y="429"/>
                  </a:lnTo>
                  <a:lnTo>
                    <a:pt x="428" y="425"/>
                  </a:lnTo>
                  <a:lnTo>
                    <a:pt x="433" y="423"/>
                  </a:lnTo>
                  <a:lnTo>
                    <a:pt x="438" y="421"/>
                  </a:lnTo>
                  <a:close/>
                  <a:moveTo>
                    <a:pt x="438" y="352"/>
                  </a:moveTo>
                  <a:lnTo>
                    <a:pt x="509" y="352"/>
                  </a:lnTo>
                  <a:lnTo>
                    <a:pt x="514" y="352"/>
                  </a:lnTo>
                  <a:lnTo>
                    <a:pt x="520" y="355"/>
                  </a:lnTo>
                  <a:lnTo>
                    <a:pt x="524" y="358"/>
                  </a:lnTo>
                  <a:lnTo>
                    <a:pt x="526" y="364"/>
                  </a:lnTo>
                  <a:lnTo>
                    <a:pt x="526" y="369"/>
                  </a:lnTo>
                  <a:lnTo>
                    <a:pt x="526" y="374"/>
                  </a:lnTo>
                  <a:lnTo>
                    <a:pt x="524" y="379"/>
                  </a:lnTo>
                  <a:lnTo>
                    <a:pt x="520" y="383"/>
                  </a:lnTo>
                  <a:lnTo>
                    <a:pt x="514" y="386"/>
                  </a:lnTo>
                  <a:lnTo>
                    <a:pt x="509" y="387"/>
                  </a:lnTo>
                  <a:lnTo>
                    <a:pt x="438" y="387"/>
                  </a:lnTo>
                  <a:lnTo>
                    <a:pt x="433" y="386"/>
                  </a:lnTo>
                  <a:lnTo>
                    <a:pt x="428" y="383"/>
                  </a:lnTo>
                  <a:lnTo>
                    <a:pt x="424" y="379"/>
                  </a:lnTo>
                  <a:lnTo>
                    <a:pt x="421" y="374"/>
                  </a:lnTo>
                  <a:lnTo>
                    <a:pt x="421" y="369"/>
                  </a:lnTo>
                  <a:lnTo>
                    <a:pt x="421" y="364"/>
                  </a:lnTo>
                  <a:lnTo>
                    <a:pt x="424" y="358"/>
                  </a:lnTo>
                  <a:lnTo>
                    <a:pt x="428" y="355"/>
                  </a:lnTo>
                  <a:lnTo>
                    <a:pt x="433" y="352"/>
                  </a:lnTo>
                  <a:lnTo>
                    <a:pt x="438" y="352"/>
                  </a:lnTo>
                  <a:close/>
                  <a:moveTo>
                    <a:pt x="438" y="281"/>
                  </a:moveTo>
                  <a:lnTo>
                    <a:pt x="614" y="281"/>
                  </a:lnTo>
                  <a:lnTo>
                    <a:pt x="621" y="283"/>
                  </a:lnTo>
                  <a:lnTo>
                    <a:pt x="624" y="285"/>
                  </a:lnTo>
                  <a:lnTo>
                    <a:pt x="628" y="288"/>
                  </a:lnTo>
                  <a:lnTo>
                    <a:pt x="631" y="293"/>
                  </a:lnTo>
                  <a:lnTo>
                    <a:pt x="632" y="298"/>
                  </a:lnTo>
                  <a:lnTo>
                    <a:pt x="631" y="305"/>
                  </a:lnTo>
                  <a:lnTo>
                    <a:pt x="628" y="309"/>
                  </a:lnTo>
                  <a:lnTo>
                    <a:pt x="624" y="313"/>
                  </a:lnTo>
                  <a:lnTo>
                    <a:pt x="621" y="315"/>
                  </a:lnTo>
                  <a:lnTo>
                    <a:pt x="614" y="317"/>
                  </a:lnTo>
                  <a:lnTo>
                    <a:pt x="438" y="317"/>
                  </a:lnTo>
                  <a:lnTo>
                    <a:pt x="433" y="315"/>
                  </a:lnTo>
                  <a:lnTo>
                    <a:pt x="428" y="313"/>
                  </a:lnTo>
                  <a:lnTo>
                    <a:pt x="424" y="309"/>
                  </a:lnTo>
                  <a:lnTo>
                    <a:pt x="421" y="305"/>
                  </a:lnTo>
                  <a:lnTo>
                    <a:pt x="421" y="298"/>
                  </a:lnTo>
                  <a:lnTo>
                    <a:pt x="421" y="293"/>
                  </a:lnTo>
                  <a:lnTo>
                    <a:pt x="424" y="288"/>
                  </a:lnTo>
                  <a:lnTo>
                    <a:pt x="428" y="285"/>
                  </a:lnTo>
                  <a:lnTo>
                    <a:pt x="433" y="283"/>
                  </a:lnTo>
                  <a:lnTo>
                    <a:pt x="438" y="281"/>
                  </a:lnTo>
                  <a:close/>
                  <a:moveTo>
                    <a:pt x="175" y="246"/>
                  </a:moveTo>
                  <a:lnTo>
                    <a:pt x="175" y="421"/>
                  </a:lnTo>
                  <a:lnTo>
                    <a:pt x="315" y="421"/>
                  </a:lnTo>
                  <a:lnTo>
                    <a:pt x="315" y="246"/>
                  </a:lnTo>
                  <a:lnTo>
                    <a:pt x="175" y="246"/>
                  </a:lnTo>
                  <a:close/>
                  <a:moveTo>
                    <a:pt x="438" y="211"/>
                  </a:moveTo>
                  <a:lnTo>
                    <a:pt x="545" y="211"/>
                  </a:lnTo>
                  <a:lnTo>
                    <a:pt x="550" y="212"/>
                  </a:lnTo>
                  <a:lnTo>
                    <a:pt x="555" y="214"/>
                  </a:lnTo>
                  <a:lnTo>
                    <a:pt x="559" y="218"/>
                  </a:lnTo>
                  <a:lnTo>
                    <a:pt x="560" y="222"/>
                  </a:lnTo>
                  <a:lnTo>
                    <a:pt x="562" y="229"/>
                  </a:lnTo>
                  <a:lnTo>
                    <a:pt x="560" y="234"/>
                  </a:lnTo>
                  <a:lnTo>
                    <a:pt x="559" y="239"/>
                  </a:lnTo>
                  <a:lnTo>
                    <a:pt x="555" y="243"/>
                  </a:lnTo>
                  <a:lnTo>
                    <a:pt x="550" y="245"/>
                  </a:lnTo>
                  <a:lnTo>
                    <a:pt x="545" y="246"/>
                  </a:lnTo>
                  <a:lnTo>
                    <a:pt x="438" y="246"/>
                  </a:lnTo>
                  <a:lnTo>
                    <a:pt x="433" y="245"/>
                  </a:lnTo>
                  <a:lnTo>
                    <a:pt x="428" y="243"/>
                  </a:lnTo>
                  <a:lnTo>
                    <a:pt x="424" y="239"/>
                  </a:lnTo>
                  <a:lnTo>
                    <a:pt x="421" y="234"/>
                  </a:lnTo>
                  <a:lnTo>
                    <a:pt x="421" y="229"/>
                  </a:lnTo>
                  <a:lnTo>
                    <a:pt x="421" y="222"/>
                  </a:lnTo>
                  <a:lnTo>
                    <a:pt x="424" y="218"/>
                  </a:lnTo>
                  <a:lnTo>
                    <a:pt x="428" y="214"/>
                  </a:lnTo>
                  <a:lnTo>
                    <a:pt x="433" y="212"/>
                  </a:lnTo>
                  <a:lnTo>
                    <a:pt x="438" y="211"/>
                  </a:lnTo>
                  <a:close/>
                  <a:moveTo>
                    <a:pt x="175" y="211"/>
                  </a:moveTo>
                  <a:lnTo>
                    <a:pt x="315" y="211"/>
                  </a:lnTo>
                  <a:lnTo>
                    <a:pt x="330" y="213"/>
                  </a:lnTo>
                  <a:lnTo>
                    <a:pt x="340" y="221"/>
                  </a:lnTo>
                  <a:lnTo>
                    <a:pt x="348" y="233"/>
                  </a:lnTo>
                  <a:lnTo>
                    <a:pt x="351" y="246"/>
                  </a:lnTo>
                  <a:lnTo>
                    <a:pt x="351" y="421"/>
                  </a:lnTo>
                  <a:lnTo>
                    <a:pt x="348" y="436"/>
                  </a:lnTo>
                  <a:lnTo>
                    <a:pt x="340" y="446"/>
                  </a:lnTo>
                  <a:lnTo>
                    <a:pt x="330" y="454"/>
                  </a:lnTo>
                  <a:lnTo>
                    <a:pt x="315" y="457"/>
                  </a:lnTo>
                  <a:lnTo>
                    <a:pt x="175" y="457"/>
                  </a:lnTo>
                  <a:lnTo>
                    <a:pt x="161" y="454"/>
                  </a:lnTo>
                  <a:lnTo>
                    <a:pt x="150" y="446"/>
                  </a:lnTo>
                  <a:lnTo>
                    <a:pt x="142" y="436"/>
                  </a:lnTo>
                  <a:lnTo>
                    <a:pt x="140" y="421"/>
                  </a:lnTo>
                  <a:lnTo>
                    <a:pt x="140" y="246"/>
                  </a:lnTo>
                  <a:lnTo>
                    <a:pt x="142" y="233"/>
                  </a:lnTo>
                  <a:lnTo>
                    <a:pt x="150" y="221"/>
                  </a:lnTo>
                  <a:lnTo>
                    <a:pt x="161" y="213"/>
                  </a:lnTo>
                  <a:lnTo>
                    <a:pt x="175" y="211"/>
                  </a:lnTo>
                  <a:close/>
                  <a:moveTo>
                    <a:pt x="69" y="141"/>
                  </a:moveTo>
                  <a:lnTo>
                    <a:pt x="69" y="563"/>
                  </a:lnTo>
                  <a:lnTo>
                    <a:pt x="703" y="563"/>
                  </a:lnTo>
                  <a:lnTo>
                    <a:pt x="703" y="141"/>
                  </a:lnTo>
                  <a:lnTo>
                    <a:pt x="69" y="141"/>
                  </a:lnTo>
                  <a:close/>
                  <a:moveTo>
                    <a:pt x="34" y="70"/>
                  </a:moveTo>
                  <a:lnTo>
                    <a:pt x="34" y="106"/>
                  </a:lnTo>
                  <a:lnTo>
                    <a:pt x="737" y="106"/>
                  </a:lnTo>
                  <a:lnTo>
                    <a:pt x="737" y="70"/>
                  </a:lnTo>
                  <a:lnTo>
                    <a:pt x="34" y="70"/>
                  </a:lnTo>
                  <a:close/>
                  <a:moveTo>
                    <a:pt x="386" y="0"/>
                  </a:moveTo>
                  <a:lnTo>
                    <a:pt x="399" y="2"/>
                  </a:lnTo>
                  <a:lnTo>
                    <a:pt x="411" y="10"/>
                  </a:lnTo>
                  <a:lnTo>
                    <a:pt x="419" y="22"/>
                  </a:lnTo>
                  <a:lnTo>
                    <a:pt x="421" y="35"/>
                  </a:lnTo>
                  <a:lnTo>
                    <a:pt x="737" y="35"/>
                  </a:lnTo>
                  <a:lnTo>
                    <a:pt x="752" y="38"/>
                  </a:lnTo>
                  <a:lnTo>
                    <a:pt x="762" y="46"/>
                  </a:lnTo>
                  <a:lnTo>
                    <a:pt x="770" y="56"/>
                  </a:lnTo>
                  <a:lnTo>
                    <a:pt x="773" y="70"/>
                  </a:lnTo>
                  <a:lnTo>
                    <a:pt x="773" y="106"/>
                  </a:lnTo>
                  <a:lnTo>
                    <a:pt x="770" y="119"/>
                  </a:lnTo>
                  <a:lnTo>
                    <a:pt x="762" y="131"/>
                  </a:lnTo>
                  <a:lnTo>
                    <a:pt x="752" y="137"/>
                  </a:lnTo>
                  <a:lnTo>
                    <a:pt x="737" y="141"/>
                  </a:lnTo>
                  <a:lnTo>
                    <a:pt x="737" y="563"/>
                  </a:lnTo>
                  <a:lnTo>
                    <a:pt x="735" y="576"/>
                  </a:lnTo>
                  <a:lnTo>
                    <a:pt x="728" y="588"/>
                  </a:lnTo>
                  <a:lnTo>
                    <a:pt x="716" y="595"/>
                  </a:lnTo>
                  <a:lnTo>
                    <a:pt x="703" y="598"/>
                  </a:lnTo>
                  <a:lnTo>
                    <a:pt x="403" y="598"/>
                  </a:lnTo>
                  <a:lnTo>
                    <a:pt x="403" y="643"/>
                  </a:lnTo>
                  <a:lnTo>
                    <a:pt x="504" y="743"/>
                  </a:lnTo>
                  <a:lnTo>
                    <a:pt x="507" y="747"/>
                  </a:lnTo>
                  <a:lnTo>
                    <a:pt x="508" y="751"/>
                  </a:lnTo>
                  <a:lnTo>
                    <a:pt x="509" y="755"/>
                  </a:lnTo>
                  <a:lnTo>
                    <a:pt x="508" y="762"/>
                  </a:lnTo>
                  <a:lnTo>
                    <a:pt x="505" y="766"/>
                  </a:lnTo>
                  <a:lnTo>
                    <a:pt x="501" y="769"/>
                  </a:lnTo>
                  <a:lnTo>
                    <a:pt x="497" y="772"/>
                  </a:lnTo>
                  <a:lnTo>
                    <a:pt x="491" y="773"/>
                  </a:lnTo>
                  <a:lnTo>
                    <a:pt x="487" y="772"/>
                  </a:lnTo>
                  <a:lnTo>
                    <a:pt x="483" y="771"/>
                  </a:lnTo>
                  <a:lnTo>
                    <a:pt x="479" y="768"/>
                  </a:lnTo>
                  <a:lnTo>
                    <a:pt x="386" y="675"/>
                  </a:lnTo>
                  <a:lnTo>
                    <a:pt x="293" y="768"/>
                  </a:lnTo>
                  <a:lnTo>
                    <a:pt x="289" y="771"/>
                  </a:lnTo>
                  <a:lnTo>
                    <a:pt x="285" y="772"/>
                  </a:lnTo>
                  <a:lnTo>
                    <a:pt x="280" y="773"/>
                  </a:lnTo>
                  <a:lnTo>
                    <a:pt x="275" y="772"/>
                  </a:lnTo>
                  <a:lnTo>
                    <a:pt x="269" y="769"/>
                  </a:lnTo>
                  <a:lnTo>
                    <a:pt x="267" y="766"/>
                  </a:lnTo>
                  <a:lnTo>
                    <a:pt x="264" y="762"/>
                  </a:lnTo>
                  <a:lnTo>
                    <a:pt x="263" y="755"/>
                  </a:lnTo>
                  <a:lnTo>
                    <a:pt x="263" y="751"/>
                  </a:lnTo>
                  <a:lnTo>
                    <a:pt x="266" y="747"/>
                  </a:lnTo>
                  <a:lnTo>
                    <a:pt x="268" y="743"/>
                  </a:lnTo>
                  <a:lnTo>
                    <a:pt x="369" y="643"/>
                  </a:lnTo>
                  <a:lnTo>
                    <a:pt x="369" y="598"/>
                  </a:lnTo>
                  <a:lnTo>
                    <a:pt x="69" y="598"/>
                  </a:lnTo>
                  <a:lnTo>
                    <a:pt x="56" y="595"/>
                  </a:lnTo>
                  <a:lnTo>
                    <a:pt x="44" y="588"/>
                  </a:lnTo>
                  <a:lnTo>
                    <a:pt x="38" y="576"/>
                  </a:lnTo>
                  <a:lnTo>
                    <a:pt x="34" y="563"/>
                  </a:lnTo>
                  <a:lnTo>
                    <a:pt x="34" y="141"/>
                  </a:lnTo>
                  <a:lnTo>
                    <a:pt x="21" y="137"/>
                  </a:lnTo>
                  <a:lnTo>
                    <a:pt x="9" y="131"/>
                  </a:lnTo>
                  <a:lnTo>
                    <a:pt x="2" y="119"/>
                  </a:lnTo>
                  <a:lnTo>
                    <a:pt x="0" y="106"/>
                  </a:lnTo>
                  <a:lnTo>
                    <a:pt x="0" y="70"/>
                  </a:lnTo>
                  <a:lnTo>
                    <a:pt x="2" y="56"/>
                  </a:lnTo>
                  <a:lnTo>
                    <a:pt x="9" y="46"/>
                  </a:lnTo>
                  <a:lnTo>
                    <a:pt x="21" y="38"/>
                  </a:lnTo>
                  <a:lnTo>
                    <a:pt x="34" y="35"/>
                  </a:lnTo>
                  <a:lnTo>
                    <a:pt x="351" y="35"/>
                  </a:lnTo>
                  <a:lnTo>
                    <a:pt x="353" y="22"/>
                  </a:lnTo>
                  <a:lnTo>
                    <a:pt x="361" y="10"/>
                  </a:lnTo>
                  <a:lnTo>
                    <a:pt x="372" y="2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5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50"/>
                            </p:stCondLst>
                            <p:childTnLst>
                              <p:par>
                                <p:cTn id="1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71 0.21134 L -2.91667E-6 3.33333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65 -0.0007 L 3.125E-6 4.81481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97 -0.21551 L -3.33333E-6 -7.40741E-7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2" grpId="0" animBg="1"/>
      <p:bldP spid="33" grpId="0" animBg="1"/>
      <p:bldP spid="34" grpId="0" animBg="1"/>
      <p:bldP spid="71" grpId="0"/>
      <p:bldP spid="72" grpId="0"/>
      <p:bldP spid="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个人取得的成绩及不足之处</a:t>
            </a:r>
          </a:p>
        </p:txBody>
      </p:sp>
      <p:sp>
        <p:nvSpPr>
          <p:cNvPr id="23" name="矩形: 圆角 2">
            <a:extLst>
              <a:ext uri="{FF2B5EF4-FFF2-40B4-BE49-F238E27FC236}">
                <a16:creationId xmlns:a16="http://schemas.microsoft.com/office/drawing/2014/main" id="{A0D5BB3C-6CCE-43F6-8010-6A59E1A31A8B}"/>
              </a:ext>
            </a:extLst>
          </p:cNvPr>
          <p:cNvSpPr/>
          <p:nvPr/>
        </p:nvSpPr>
        <p:spPr>
          <a:xfrm>
            <a:off x="1273002" y="2307586"/>
            <a:ext cx="3316287" cy="3316287"/>
          </a:xfrm>
          <a:prstGeom prst="roundRect">
            <a:avLst>
              <a:gd name="adj" fmla="val 5625"/>
            </a:avLst>
          </a:prstGeom>
          <a:blipFill dpi="0" rotWithShape="1">
            <a:blip r:embed="rId3"/>
            <a:srcRect/>
            <a:stretch>
              <a:fillRect l="-30700" t="401" r="-27625" b="-6057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ea typeface="思源黑体旧字形 Normal" panose="020B0400000000000000" pitchFamily="34" charset="-128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2D98D2-B4DE-4B06-B23E-3266269941BF}"/>
              </a:ext>
            </a:extLst>
          </p:cNvPr>
          <p:cNvGrpSpPr/>
          <p:nvPr/>
        </p:nvGrpSpPr>
        <p:grpSpPr>
          <a:xfrm>
            <a:off x="4589289" y="2357565"/>
            <a:ext cx="1935546" cy="3216331"/>
            <a:chOff x="4589289" y="2284413"/>
            <a:chExt cx="1935546" cy="3216331"/>
          </a:xfrm>
        </p:grpSpPr>
        <p:sp>
          <p:nvSpPr>
            <p:cNvPr id="25" name="矩形: 圆角 21">
              <a:extLst>
                <a:ext uri="{FF2B5EF4-FFF2-40B4-BE49-F238E27FC236}">
                  <a16:creationId xmlns:a16="http://schemas.microsoft.com/office/drawing/2014/main" id="{891B9AEE-9750-4011-8453-78A8D114F905}"/>
                </a:ext>
              </a:extLst>
            </p:cNvPr>
            <p:cNvSpPr/>
            <p:nvPr/>
          </p:nvSpPr>
          <p:spPr>
            <a:xfrm>
              <a:off x="5667164" y="2284413"/>
              <a:ext cx="857671" cy="857671"/>
            </a:xfrm>
            <a:prstGeom prst="roundRect">
              <a:avLst>
                <a:gd name="adj" fmla="val 1684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26" name="矩形: 圆角 22">
              <a:extLst>
                <a:ext uri="{FF2B5EF4-FFF2-40B4-BE49-F238E27FC236}">
                  <a16:creationId xmlns:a16="http://schemas.microsoft.com/office/drawing/2014/main" id="{BE5B8B3F-F0EB-45F2-AE0E-149E5C06B918}"/>
                </a:ext>
              </a:extLst>
            </p:cNvPr>
            <p:cNvSpPr/>
            <p:nvPr/>
          </p:nvSpPr>
          <p:spPr>
            <a:xfrm>
              <a:off x="5667164" y="3463743"/>
              <a:ext cx="857671" cy="857671"/>
            </a:xfrm>
            <a:prstGeom prst="roundRect">
              <a:avLst>
                <a:gd name="adj" fmla="val 12404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27" name="矩形: 圆角 23">
              <a:extLst>
                <a:ext uri="{FF2B5EF4-FFF2-40B4-BE49-F238E27FC236}">
                  <a16:creationId xmlns:a16="http://schemas.microsoft.com/office/drawing/2014/main" id="{E4865B73-5343-433F-AE53-A969CF1E4520}"/>
                </a:ext>
              </a:extLst>
            </p:cNvPr>
            <p:cNvSpPr/>
            <p:nvPr/>
          </p:nvSpPr>
          <p:spPr>
            <a:xfrm>
              <a:off x="5667164" y="4643073"/>
              <a:ext cx="857671" cy="857671"/>
            </a:xfrm>
            <a:prstGeom prst="roundRect">
              <a:avLst>
                <a:gd name="adj" fmla="val 13514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思源黑体旧字形 Normal" panose="020B0400000000000000" pitchFamily="34" charset="-128"/>
              </a:endParaRPr>
            </a:p>
          </p:txBody>
        </p:sp>
        <p:cxnSp>
          <p:nvCxnSpPr>
            <p:cNvPr id="28" name="连接符: 肘形 8">
              <a:extLst>
                <a:ext uri="{FF2B5EF4-FFF2-40B4-BE49-F238E27FC236}">
                  <a16:creationId xmlns:a16="http://schemas.microsoft.com/office/drawing/2014/main" id="{F6F31CBA-6227-45C3-9B65-B535F2B6D61C}"/>
                </a:ext>
              </a:extLst>
            </p:cNvPr>
            <p:cNvCxnSpPr>
              <a:stCxn id="23" idx="3"/>
              <a:endCxn id="25" idx="1"/>
            </p:cNvCxnSpPr>
            <p:nvPr/>
          </p:nvCxnSpPr>
          <p:spPr>
            <a:xfrm flipV="1">
              <a:off x="4589289" y="2713249"/>
              <a:ext cx="1077875" cy="1252481"/>
            </a:xfrm>
            <a:prstGeom prst="bentConnector3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肘形 25">
              <a:extLst>
                <a:ext uri="{FF2B5EF4-FFF2-40B4-BE49-F238E27FC236}">
                  <a16:creationId xmlns:a16="http://schemas.microsoft.com/office/drawing/2014/main" id="{874EF4E1-618F-4D8A-8BFE-DFC204F5FAEB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 flipV="1">
              <a:off x="4589289" y="3892579"/>
              <a:ext cx="1077875" cy="73151"/>
            </a:xfrm>
            <a:prstGeom prst="bentConnector3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连接符: 肘形 27">
              <a:extLst>
                <a:ext uri="{FF2B5EF4-FFF2-40B4-BE49-F238E27FC236}">
                  <a16:creationId xmlns:a16="http://schemas.microsoft.com/office/drawing/2014/main" id="{DBA17686-7E3F-4366-87C5-49F90ECC8F7C}"/>
                </a:ext>
              </a:extLst>
            </p:cNvPr>
            <p:cNvCxnSpPr>
              <a:stCxn id="23" idx="3"/>
              <a:endCxn id="27" idx="1"/>
            </p:cNvCxnSpPr>
            <p:nvPr/>
          </p:nvCxnSpPr>
          <p:spPr>
            <a:xfrm>
              <a:off x="4589289" y="3965730"/>
              <a:ext cx="1077875" cy="1106179"/>
            </a:xfrm>
            <a:prstGeom prst="bentConnector3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48036F2-484C-4197-AD50-CB97BA9C636C}"/>
                </a:ext>
              </a:extLst>
            </p:cNvPr>
            <p:cNvSpPr/>
            <p:nvPr/>
          </p:nvSpPr>
          <p:spPr>
            <a:xfrm>
              <a:off x="5120352" y="2668797"/>
              <a:ext cx="88900" cy="889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BA7F03A-654A-49E3-A4F0-0030A3B2A6A9}"/>
                </a:ext>
              </a:extLst>
            </p:cNvPr>
            <p:cNvSpPr/>
            <p:nvPr/>
          </p:nvSpPr>
          <p:spPr>
            <a:xfrm>
              <a:off x="5120352" y="3843575"/>
              <a:ext cx="88900" cy="889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C82A7FAB-21C1-4C4D-A690-57AA672AB222}"/>
                </a:ext>
              </a:extLst>
            </p:cNvPr>
            <p:cNvSpPr/>
            <p:nvPr/>
          </p:nvSpPr>
          <p:spPr>
            <a:xfrm>
              <a:off x="5120352" y="5029284"/>
              <a:ext cx="88900" cy="889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44" name="椭圆 31">
              <a:extLst>
                <a:ext uri="{FF2B5EF4-FFF2-40B4-BE49-F238E27FC236}">
                  <a16:creationId xmlns:a16="http://schemas.microsoft.com/office/drawing/2014/main" id="{0BB206BC-A7F0-42FB-99E8-E6C84BC8EAF6}"/>
                </a:ext>
              </a:extLst>
            </p:cNvPr>
            <p:cNvSpPr/>
            <p:nvPr/>
          </p:nvSpPr>
          <p:spPr>
            <a:xfrm>
              <a:off x="5924550" y="2557054"/>
              <a:ext cx="342900" cy="312386"/>
            </a:xfrm>
            <a:custGeom>
              <a:avLst/>
              <a:gdLst>
                <a:gd name="connsiteX0" fmla="*/ 260506 w 331788"/>
                <a:gd name="connsiteY0" fmla="*/ 76839 h 302264"/>
                <a:gd name="connsiteX1" fmla="*/ 326604 w 331788"/>
                <a:gd name="connsiteY1" fmla="*/ 76839 h 302264"/>
                <a:gd name="connsiteX2" fmla="*/ 326604 w 331788"/>
                <a:gd name="connsiteY2" fmla="*/ 291959 h 302264"/>
                <a:gd name="connsiteX3" fmla="*/ 331788 w 331788"/>
                <a:gd name="connsiteY3" fmla="*/ 297111 h 302264"/>
                <a:gd name="connsiteX4" fmla="*/ 326604 w 331788"/>
                <a:gd name="connsiteY4" fmla="*/ 302264 h 302264"/>
                <a:gd name="connsiteX5" fmla="*/ 5184 w 331788"/>
                <a:gd name="connsiteY5" fmla="*/ 302264 h 302264"/>
                <a:gd name="connsiteX6" fmla="*/ 0 w 331788"/>
                <a:gd name="connsiteY6" fmla="*/ 297111 h 302264"/>
                <a:gd name="connsiteX7" fmla="*/ 5184 w 331788"/>
                <a:gd name="connsiteY7" fmla="*/ 291959 h 302264"/>
                <a:gd name="connsiteX8" fmla="*/ 11664 w 331788"/>
                <a:gd name="connsiteY8" fmla="*/ 291959 h 302264"/>
                <a:gd name="connsiteX9" fmla="*/ 11664 w 331788"/>
                <a:gd name="connsiteY9" fmla="*/ 214670 h 302264"/>
                <a:gd name="connsiteX10" fmla="*/ 77763 w 331788"/>
                <a:gd name="connsiteY10" fmla="*/ 214670 h 302264"/>
                <a:gd name="connsiteX11" fmla="*/ 77763 w 331788"/>
                <a:gd name="connsiteY11" fmla="*/ 291959 h 302264"/>
                <a:gd name="connsiteX12" fmla="*/ 94612 w 331788"/>
                <a:gd name="connsiteY12" fmla="*/ 291959 h 302264"/>
                <a:gd name="connsiteX13" fmla="*/ 94612 w 331788"/>
                <a:gd name="connsiteY13" fmla="*/ 165721 h 302264"/>
                <a:gd name="connsiteX14" fmla="*/ 160710 w 331788"/>
                <a:gd name="connsiteY14" fmla="*/ 165721 h 302264"/>
                <a:gd name="connsiteX15" fmla="*/ 160710 w 331788"/>
                <a:gd name="connsiteY15" fmla="*/ 291959 h 302264"/>
                <a:gd name="connsiteX16" fmla="*/ 177559 w 331788"/>
                <a:gd name="connsiteY16" fmla="*/ 291959 h 302264"/>
                <a:gd name="connsiteX17" fmla="*/ 177559 w 331788"/>
                <a:gd name="connsiteY17" fmla="*/ 121924 h 302264"/>
                <a:gd name="connsiteX18" fmla="*/ 243657 w 331788"/>
                <a:gd name="connsiteY18" fmla="*/ 121924 h 302264"/>
                <a:gd name="connsiteX19" fmla="*/ 243657 w 331788"/>
                <a:gd name="connsiteY19" fmla="*/ 291959 h 302264"/>
                <a:gd name="connsiteX20" fmla="*/ 260506 w 331788"/>
                <a:gd name="connsiteY20" fmla="*/ 291959 h 302264"/>
                <a:gd name="connsiteX21" fmla="*/ 260506 w 331788"/>
                <a:gd name="connsiteY21" fmla="*/ 76839 h 302264"/>
                <a:gd name="connsiteX22" fmla="*/ 212230 w 331788"/>
                <a:gd name="connsiteY22" fmla="*/ 334 h 302264"/>
                <a:gd name="connsiteX23" fmla="*/ 259954 w 331788"/>
                <a:gd name="connsiteY23" fmla="*/ 4179 h 302264"/>
                <a:gd name="connsiteX24" fmla="*/ 261244 w 331788"/>
                <a:gd name="connsiteY24" fmla="*/ 5460 h 302264"/>
                <a:gd name="connsiteX25" fmla="*/ 262534 w 331788"/>
                <a:gd name="connsiteY25" fmla="*/ 5460 h 302264"/>
                <a:gd name="connsiteX26" fmla="*/ 263823 w 331788"/>
                <a:gd name="connsiteY26" fmla="*/ 6742 h 302264"/>
                <a:gd name="connsiteX27" fmla="*/ 263823 w 331788"/>
                <a:gd name="connsiteY27" fmla="*/ 8024 h 302264"/>
                <a:gd name="connsiteX28" fmla="*/ 265113 w 331788"/>
                <a:gd name="connsiteY28" fmla="*/ 8024 h 302264"/>
                <a:gd name="connsiteX29" fmla="*/ 265113 w 331788"/>
                <a:gd name="connsiteY29" fmla="*/ 9305 h 302264"/>
                <a:gd name="connsiteX30" fmla="*/ 265113 w 331788"/>
                <a:gd name="connsiteY30" fmla="*/ 10587 h 302264"/>
                <a:gd name="connsiteX31" fmla="*/ 265113 w 331788"/>
                <a:gd name="connsiteY31" fmla="*/ 11869 h 302264"/>
                <a:gd name="connsiteX32" fmla="*/ 263823 w 331788"/>
                <a:gd name="connsiteY32" fmla="*/ 11869 h 302264"/>
                <a:gd name="connsiteX33" fmla="*/ 244476 w 331788"/>
                <a:gd name="connsiteY33" fmla="*/ 55445 h 302264"/>
                <a:gd name="connsiteX34" fmla="*/ 239316 w 331788"/>
                <a:gd name="connsiteY34" fmla="*/ 58008 h 302264"/>
                <a:gd name="connsiteX35" fmla="*/ 238026 w 331788"/>
                <a:gd name="connsiteY35" fmla="*/ 58008 h 302264"/>
                <a:gd name="connsiteX36" fmla="*/ 234157 w 331788"/>
                <a:gd name="connsiteY36" fmla="*/ 50318 h 302264"/>
                <a:gd name="connsiteX37" fmla="*/ 247055 w 331788"/>
                <a:gd name="connsiteY37" fmla="*/ 23403 h 302264"/>
                <a:gd name="connsiteX38" fmla="*/ 47129 w 331788"/>
                <a:gd name="connsiteY38" fmla="*/ 137470 h 302264"/>
                <a:gd name="connsiteX39" fmla="*/ 44549 w 331788"/>
                <a:gd name="connsiteY39" fmla="*/ 138752 h 302264"/>
                <a:gd name="connsiteX40" fmla="*/ 40680 w 331788"/>
                <a:gd name="connsiteY40" fmla="*/ 136189 h 302264"/>
                <a:gd name="connsiteX41" fmla="*/ 41970 w 331788"/>
                <a:gd name="connsiteY41" fmla="*/ 128499 h 302264"/>
                <a:gd name="connsiteX42" fmla="*/ 241896 w 331788"/>
                <a:gd name="connsiteY42" fmla="*/ 13150 h 302264"/>
                <a:gd name="connsiteX43" fmla="*/ 212230 w 331788"/>
                <a:gd name="connsiteY43" fmla="*/ 10587 h 302264"/>
                <a:gd name="connsiteX44" fmla="*/ 207070 w 331788"/>
                <a:gd name="connsiteY44" fmla="*/ 5460 h 302264"/>
                <a:gd name="connsiteX45" fmla="*/ 212230 w 331788"/>
                <a:gd name="connsiteY45" fmla="*/ 334 h 30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1788" h="302264">
                  <a:moveTo>
                    <a:pt x="260506" y="76839"/>
                  </a:moveTo>
                  <a:cubicBezTo>
                    <a:pt x="260506" y="76839"/>
                    <a:pt x="260506" y="76839"/>
                    <a:pt x="326604" y="76839"/>
                  </a:cubicBezTo>
                  <a:cubicBezTo>
                    <a:pt x="326604" y="76839"/>
                    <a:pt x="326604" y="76839"/>
                    <a:pt x="326604" y="291959"/>
                  </a:cubicBezTo>
                  <a:cubicBezTo>
                    <a:pt x="329196" y="291959"/>
                    <a:pt x="331788" y="294535"/>
                    <a:pt x="331788" y="297111"/>
                  </a:cubicBezTo>
                  <a:cubicBezTo>
                    <a:pt x="331788" y="299688"/>
                    <a:pt x="329196" y="302264"/>
                    <a:pt x="326604" y="302264"/>
                  </a:cubicBezTo>
                  <a:cubicBezTo>
                    <a:pt x="326604" y="302264"/>
                    <a:pt x="326604" y="302264"/>
                    <a:pt x="5184" y="302264"/>
                  </a:cubicBezTo>
                  <a:cubicBezTo>
                    <a:pt x="2592" y="302264"/>
                    <a:pt x="0" y="299688"/>
                    <a:pt x="0" y="297111"/>
                  </a:cubicBezTo>
                  <a:cubicBezTo>
                    <a:pt x="0" y="294535"/>
                    <a:pt x="2592" y="291959"/>
                    <a:pt x="5184" y="291959"/>
                  </a:cubicBezTo>
                  <a:cubicBezTo>
                    <a:pt x="5184" y="291959"/>
                    <a:pt x="5184" y="291959"/>
                    <a:pt x="11664" y="291959"/>
                  </a:cubicBezTo>
                  <a:cubicBezTo>
                    <a:pt x="11664" y="291959"/>
                    <a:pt x="11664" y="291959"/>
                    <a:pt x="11664" y="214670"/>
                  </a:cubicBezTo>
                  <a:cubicBezTo>
                    <a:pt x="11664" y="214670"/>
                    <a:pt x="11664" y="214670"/>
                    <a:pt x="77763" y="214670"/>
                  </a:cubicBezTo>
                  <a:cubicBezTo>
                    <a:pt x="77763" y="214670"/>
                    <a:pt x="77763" y="214670"/>
                    <a:pt x="77763" y="291959"/>
                  </a:cubicBezTo>
                  <a:cubicBezTo>
                    <a:pt x="77763" y="291959"/>
                    <a:pt x="77763" y="291959"/>
                    <a:pt x="94612" y="291959"/>
                  </a:cubicBezTo>
                  <a:cubicBezTo>
                    <a:pt x="94612" y="291959"/>
                    <a:pt x="94612" y="291959"/>
                    <a:pt x="94612" y="165721"/>
                  </a:cubicBezTo>
                  <a:cubicBezTo>
                    <a:pt x="94612" y="165721"/>
                    <a:pt x="94612" y="165721"/>
                    <a:pt x="160710" y="165721"/>
                  </a:cubicBezTo>
                  <a:cubicBezTo>
                    <a:pt x="160710" y="165721"/>
                    <a:pt x="160710" y="165721"/>
                    <a:pt x="160710" y="291959"/>
                  </a:cubicBezTo>
                  <a:cubicBezTo>
                    <a:pt x="160710" y="291959"/>
                    <a:pt x="160710" y="291959"/>
                    <a:pt x="177559" y="291959"/>
                  </a:cubicBezTo>
                  <a:cubicBezTo>
                    <a:pt x="177559" y="291959"/>
                    <a:pt x="177559" y="291959"/>
                    <a:pt x="177559" y="121924"/>
                  </a:cubicBezTo>
                  <a:cubicBezTo>
                    <a:pt x="177559" y="121924"/>
                    <a:pt x="177559" y="121924"/>
                    <a:pt x="243657" y="121924"/>
                  </a:cubicBezTo>
                  <a:cubicBezTo>
                    <a:pt x="243657" y="121924"/>
                    <a:pt x="243657" y="121924"/>
                    <a:pt x="243657" y="291959"/>
                  </a:cubicBezTo>
                  <a:cubicBezTo>
                    <a:pt x="243657" y="291959"/>
                    <a:pt x="243657" y="291959"/>
                    <a:pt x="260506" y="291959"/>
                  </a:cubicBezTo>
                  <a:cubicBezTo>
                    <a:pt x="260506" y="291959"/>
                    <a:pt x="260506" y="291959"/>
                    <a:pt x="260506" y="76839"/>
                  </a:cubicBezTo>
                  <a:close/>
                  <a:moveTo>
                    <a:pt x="212230" y="334"/>
                  </a:moveTo>
                  <a:cubicBezTo>
                    <a:pt x="212230" y="334"/>
                    <a:pt x="212230" y="334"/>
                    <a:pt x="259954" y="4179"/>
                  </a:cubicBezTo>
                  <a:cubicBezTo>
                    <a:pt x="259954" y="4179"/>
                    <a:pt x="261244" y="4179"/>
                    <a:pt x="261244" y="5460"/>
                  </a:cubicBezTo>
                  <a:cubicBezTo>
                    <a:pt x="262534" y="5460"/>
                    <a:pt x="262534" y="5460"/>
                    <a:pt x="262534" y="5460"/>
                  </a:cubicBezTo>
                  <a:cubicBezTo>
                    <a:pt x="262534" y="5460"/>
                    <a:pt x="263823" y="6742"/>
                    <a:pt x="263823" y="6742"/>
                  </a:cubicBezTo>
                  <a:cubicBezTo>
                    <a:pt x="263823" y="6742"/>
                    <a:pt x="263823" y="8024"/>
                    <a:pt x="263823" y="8024"/>
                  </a:cubicBezTo>
                  <a:cubicBezTo>
                    <a:pt x="263823" y="8024"/>
                    <a:pt x="265113" y="8024"/>
                    <a:pt x="265113" y="8024"/>
                  </a:cubicBezTo>
                  <a:cubicBezTo>
                    <a:pt x="265113" y="8024"/>
                    <a:pt x="265113" y="8024"/>
                    <a:pt x="265113" y="9305"/>
                  </a:cubicBezTo>
                  <a:cubicBezTo>
                    <a:pt x="265113" y="9305"/>
                    <a:pt x="265113" y="10587"/>
                    <a:pt x="265113" y="10587"/>
                  </a:cubicBezTo>
                  <a:cubicBezTo>
                    <a:pt x="265113" y="10587"/>
                    <a:pt x="265113" y="11869"/>
                    <a:pt x="265113" y="11869"/>
                  </a:cubicBezTo>
                  <a:cubicBezTo>
                    <a:pt x="263823" y="11869"/>
                    <a:pt x="263823" y="11869"/>
                    <a:pt x="263823" y="11869"/>
                  </a:cubicBezTo>
                  <a:cubicBezTo>
                    <a:pt x="263823" y="11869"/>
                    <a:pt x="263823" y="11869"/>
                    <a:pt x="244476" y="55445"/>
                  </a:cubicBezTo>
                  <a:cubicBezTo>
                    <a:pt x="244476" y="56726"/>
                    <a:pt x="241896" y="58008"/>
                    <a:pt x="239316" y="58008"/>
                  </a:cubicBezTo>
                  <a:cubicBezTo>
                    <a:pt x="239316" y="58008"/>
                    <a:pt x="238026" y="58008"/>
                    <a:pt x="238026" y="58008"/>
                  </a:cubicBezTo>
                  <a:cubicBezTo>
                    <a:pt x="234157" y="56726"/>
                    <a:pt x="232867" y="52881"/>
                    <a:pt x="234157" y="50318"/>
                  </a:cubicBezTo>
                  <a:cubicBezTo>
                    <a:pt x="234157" y="50318"/>
                    <a:pt x="234157" y="50318"/>
                    <a:pt x="247055" y="23403"/>
                  </a:cubicBezTo>
                  <a:cubicBezTo>
                    <a:pt x="247055" y="23403"/>
                    <a:pt x="247055" y="23403"/>
                    <a:pt x="47129" y="137470"/>
                  </a:cubicBezTo>
                  <a:cubicBezTo>
                    <a:pt x="47129" y="138752"/>
                    <a:pt x="45839" y="138752"/>
                    <a:pt x="44549" y="138752"/>
                  </a:cubicBezTo>
                  <a:cubicBezTo>
                    <a:pt x="43260" y="138752"/>
                    <a:pt x="40680" y="137470"/>
                    <a:pt x="40680" y="136189"/>
                  </a:cubicBezTo>
                  <a:cubicBezTo>
                    <a:pt x="38100" y="133625"/>
                    <a:pt x="39390" y="129780"/>
                    <a:pt x="41970" y="128499"/>
                  </a:cubicBezTo>
                  <a:cubicBezTo>
                    <a:pt x="41970" y="128499"/>
                    <a:pt x="41970" y="128499"/>
                    <a:pt x="241896" y="13150"/>
                  </a:cubicBezTo>
                  <a:cubicBezTo>
                    <a:pt x="241896" y="13150"/>
                    <a:pt x="241896" y="13150"/>
                    <a:pt x="212230" y="10587"/>
                  </a:cubicBezTo>
                  <a:cubicBezTo>
                    <a:pt x="208360" y="10587"/>
                    <a:pt x="207070" y="8024"/>
                    <a:pt x="207070" y="5460"/>
                  </a:cubicBezTo>
                  <a:cubicBezTo>
                    <a:pt x="207070" y="1615"/>
                    <a:pt x="209650" y="-948"/>
                    <a:pt x="212230" y="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5" name="椭圆 32">
              <a:extLst>
                <a:ext uri="{FF2B5EF4-FFF2-40B4-BE49-F238E27FC236}">
                  <a16:creationId xmlns:a16="http://schemas.microsoft.com/office/drawing/2014/main" id="{B2981328-D004-45F0-BE76-D78CA412084F}"/>
                </a:ext>
              </a:extLst>
            </p:cNvPr>
            <p:cNvSpPr/>
            <p:nvPr/>
          </p:nvSpPr>
          <p:spPr>
            <a:xfrm>
              <a:off x="5952441" y="3716575"/>
              <a:ext cx="287117" cy="342900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6" name="椭圆 33">
              <a:extLst>
                <a:ext uri="{FF2B5EF4-FFF2-40B4-BE49-F238E27FC236}">
                  <a16:creationId xmlns:a16="http://schemas.microsoft.com/office/drawing/2014/main" id="{D3183DA0-DC23-4496-93DA-607BFC70B8F6}"/>
                </a:ext>
              </a:extLst>
            </p:cNvPr>
            <p:cNvSpPr/>
            <p:nvPr/>
          </p:nvSpPr>
          <p:spPr>
            <a:xfrm>
              <a:off x="5924550" y="4915732"/>
              <a:ext cx="342900" cy="312352"/>
            </a:xfrm>
            <a:custGeom>
              <a:avLst/>
              <a:gdLst>
                <a:gd name="connsiteX0" fmla="*/ 182569 w 338094"/>
                <a:gd name="connsiteY0" fmla="*/ 192088 h 307975"/>
                <a:gd name="connsiteX1" fmla="*/ 191830 w 338094"/>
                <a:gd name="connsiteY1" fmla="*/ 202620 h 307975"/>
                <a:gd name="connsiteX2" fmla="*/ 206382 w 338094"/>
                <a:gd name="connsiteY2" fmla="*/ 203936 h 307975"/>
                <a:gd name="connsiteX3" fmla="*/ 205059 w 338094"/>
                <a:gd name="connsiteY3" fmla="*/ 209202 h 307975"/>
                <a:gd name="connsiteX4" fmla="*/ 206382 w 338094"/>
                <a:gd name="connsiteY4" fmla="*/ 221050 h 307975"/>
                <a:gd name="connsiteX5" fmla="*/ 206382 w 338094"/>
                <a:gd name="connsiteY5" fmla="*/ 234215 h 307975"/>
                <a:gd name="connsiteX6" fmla="*/ 194476 w 338094"/>
                <a:gd name="connsiteY6" fmla="*/ 246063 h 307975"/>
                <a:gd name="connsiteX7" fmla="*/ 182569 w 338094"/>
                <a:gd name="connsiteY7" fmla="*/ 234215 h 307975"/>
                <a:gd name="connsiteX8" fmla="*/ 182569 w 338094"/>
                <a:gd name="connsiteY8" fmla="*/ 192088 h 307975"/>
                <a:gd name="connsiteX9" fmla="*/ 149231 w 338094"/>
                <a:gd name="connsiteY9" fmla="*/ 183859 h 307975"/>
                <a:gd name="connsiteX10" fmla="*/ 173044 w 338094"/>
                <a:gd name="connsiteY10" fmla="*/ 194226 h 307975"/>
                <a:gd name="connsiteX11" fmla="*/ 173044 w 338094"/>
                <a:gd name="connsiteY11" fmla="*/ 234400 h 307975"/>
                <a:gd name="connsiteX12" fmla="*/ 159815 w 338094"/>
                <a:gd name="connsiteY12" fmla="*/ 246063 h 307975"/>
                <a:gd name="connsiteX13" fmla="*/ 149231 w 338094"/>
                <a:gd name="connsiteY13" fmla="*/ 234400 h 307975"/>
                <a:gd name="connsiteX14" fmla="*/ 149231 w 338094"/>
                <a:gd name="connsiteY14" fmla="*/ 183859 h 307975"/>
                <a:gd name="connsiteX15" fmla="*/ 74619 w 338094"/>
                <a:gd name="connsiteY15" fmla="*/ 182563 h 307975"/>
                <a:gd name="connsiteX16" fmla="*/ 74619 w 338094"/>
                <a:gd name="connsiteY16" fmla="*/ 238126 h 307975"/>
                <a:gd name="connsiteX17" fmla="*/ 63506 w 338094"/>
                <a:gd name="connsiteY17" fmla="*/ 227789 h 307975"/>
                <a:gd name="connsiteX18" fmla="*/ 63506 w 338094"/>
                <a:gd name="connsiteY18" fmla="*/ 192900 h 307975"/>
                <a:gd name="connsiteX19" fmla="*/ 73230 w 338094"/>
                <a:gd name="connsiteY19" fmla="*/ 183855 h 307975"/>
                <a:gd name="connsiteX20" fmla="*/ 74619 w 338094"/>
                <a:gd name="connsiteY20" fmla="*/ 182563 h 307975"/>
                <a:gd name="connsiteX21" fmla="*/ 90666 w 338094"/>
                <a:gd name="connsiteY21" fmla="*/ 92075 h 307975"/>
                <a:gd name="connsiteX22" fmla="*/ 130275 w 338094"/>
                <a:gd name="connsiteY22" fmla="*/ 92075 h 307975"/>
                <a:gd name="connsiteX23" fmla="*/ 140838 w 338094"/>
                <a:gd name="connsiteY23" fmla="*/ 97302 h 307975"/>
                <a:gd name="connsiteX24" fmla="*/ 175165 w 338094"/>
                <a:gd name="connsiteY24" fmla="*/ 171785 h 307975"/>
                <a:gd name="connsiteX25" fmla="*/ 169884 w 338094"/>
                <a:gd name="connsiteY25" fmla="*/ 186159 h 307975"/>
                <a:gd name="connsiteX26" fmla="*/ 156681 w 338094"/>
                <a:gd name="connsiteY26" fmla="*/ 180932 h 307975"/>
                <a:gd name="connsiteX27" fmla="*/ 139517 w 338094"/>
                <a:gd name="connsiteY27" fmla="*/ 144344 h 307975"/>
                <a:gd name="connsiteX28" fmla="*/ 139517 w 338094"/>
                <a:gd name="connsiteY28" fmla="*/ 271096 h 307975"/>
                <a:gd name="connsiteX29" fmla="*/ 127635 w 338094"/>
                <a:gd name="connsiteY29" fmla="*/ 284163 h 307975"/>
                <a:gd name="connsiteX30" fmla="*/ 115752 w 338094"/>
                <a:gd name="connsiteY30" fmla="*/ 271096 h 307975"/>
                <a:gd name="connsiteX31" fmla="*/ 115752 w 338094"/>
                <a:gd name="connsiteY31" fmla="*/ 197919 h 307975"/>
                <a:gd name="connsiteX32" fmla="*/ 106510 w 338094"/>
                <a:gd name="connsiteY32" fmla="*/ 197919 h 307975"/>
                <a:gd name="connsiteX33" fmla="*/ 106510 w 338094"/>
                <a:gd name="connsiteY33" fmla="*/ 271096 h 307975"/>
                <a:gd name="connsiteX34" fmla="*/ 94627 w 338094"/>
                <a:gd name="connsiteY34" fmla="*/ 284163 h 307975"/>
                <a:gd name="connsiteX35" fmla="*/ 81424 w 338094"/>
                <a:gd name="connsiteY35" fmla="*/ 271096 h 307975"/>
                <a:gd name="connsiteX36" fmla="*/ 81424 w 338094"/>
                <a:gd name="connsiteY36" fmla="*/ 144344 h 307975"/>
                <a:gd name="connsiteX37" fmla="*/ 65581 w 338094"/>
                <a:gd name="connsiteY37" fmla="*/ 180932 h 307975"/>
                <a:gd name="connsiteX38" fmla="*/ 51058 w 338094"/>
                <a:gd name="connsiteY38" fmla="*/ 186159 h 307975"/>
                <a:gd name="connsiteX39" fmla="*/ 45776 w 338094"/>
                <a:gd name="connsiteY39" fmla="*/ 171785 h 307975"/>
                <a:gd name="connsiteX40" fmla="*/ 80104 w 338094"/>
                <a:gd name="connsiteY40" fmla="*/ 97302 h 307975"/>
                <a:gd name="connsiteX41" fmla="*/ 90666 w 338094"/>
                <a:gd name="connsiteY41" fmla="*/ 92075 h 307975"/>
                <a:gd name="connsiteX42" fmla="*/ 238843 w 338094"/>
                <a:gd name="connsiteY42" fmla="*/ 88900 h 307975"/>
                <a:gd name="connsiteX43" fmla="*/ 286633 w 338094"/>
                <a:gd name="connsiteY43" fmla="*/ 88900 h 307975"/>
                <a:gd name="connsiteX44" fmla="*/ 297253 w 338094"/>
                <a:gd name="connsiteY44" fmla="*/ 95459 h 307975"/>
                <a:gd name="connsiteX45" fmla="*/ 337077 w 338094"/>
                <a:gd name="connsiteY45" fmla="*/ 180728 h 307975"/>
                <a:gd name="connsiteX46" fmla="*/ 330440 w 338094"/>
                <a:gd name="connsiteY46" fmla="*/ 195158 h 307975"/>
                <a:gd name="connsiteX47" fmla="*/ 315837 w 338094"/>
                <a:gd name="connsiteY47" fmla="*/ 189911 h 307975"/>
                <a:gd name="connsiteX48" fmla="*/ 302563 w 338094"/>
                <a:gd name="connsiteY48" fmla="*/ 163674 h 307975"/>
                <a:gd name="connsiteX49" fmla="*/ 313182 w 338094"/>
                <a:gd name="connsiteY49" fmla="*/ 212212 h 307975"/>
                <a:gd name="connsiteX50" fmla="*/ 306545 w 338094"/>
                <a:gd name="connsiteY50" fmla="*/ 220083 h 307975"/>
                <a:gd name="connsiteX51" fmla="*/ 295925 w 338094"/>
                <a:gd name="connsiteY51" fmla="*/ 220083 h 307975"/>
                <a:gd name="connsiteX52" fmla="*/ 295925 w 338094"/>
                <a:gd name="connsiteY52" fmla="*/ 293545 h 307975"/>
                <a:gd name="connsiteX53" fmla="*/ 282650 w 338094"/>
                <a:gd name="connsiteY53" fmla="*/ 307975 h 307975"/>
                <a:gd name="connsiteX54" fmla="*/ 268048 w 338094"/>
                <a:gd name="connsiteY54" fmla="*/ 293545 h 307975"/>
                <a:gd name="connsiteX55" fmla="*/ 268048 w 338094"/>
                <a:gd name="connsiteY55" fmla="*/ 220083 h 307975"/>
                <a:gd name="connsiteX56" fmla="*/ 257428 w 338094"/>
                <a:gd name="connsiteY56" fmla="*/ 220083 h 307975"/>
                <a:gd name="connsiteX57" fmla="*/ 257428 w 338094"/>
                <a:gd name="connsiteY57" fmla="*/ 293545 h 307975"/>
                <a:gd name="connsiteX58" fmla="*/ 244153 w 338094"/>
                <a:gd name="connsiteY58" fmla="*/ 307975 h 307975"/>
                <a:gd name="connsiteX59" fmla="*/ 229551 w 338094"/>
                <a:gd name="connsiteY59" fmla="*/ 293545 h 307975"/>
                <a:gd name="connsiteX60" fmla="*/ 229551 w 338094"/>
                <a:gd name="connsiteY60" fmla="*/ 220083 h 307975"/>
                <a:gd name="connsiteX61" fmla="*/ 218931 w 338094"/>
                <a:gd name="connsiteY61" fmla="*/ 220083 h 307975"/>
                <a:gd name="connsiteX62" fmla="*/ 212294 w 338094"/>
                <a:gd name="connsiteY62" fmla="*/ 212212 h 307975"/>
                <a:gd name="connsiteX63" fmla="*/ 222914 w 338094"/>
                <a:gd name="connsiteY63" fmla="*/ 163674 h 307975"/>
                <a:gd name="connsiteX64" fmla="*/ 210966 w 338094"/>
                <a:gd name="connsiteY64" fmla="*/ 189911 h 307975"/>
                <a:gd name="connsiteX65" fmla="*/ 195036 w 338094"/>
                <a:gd name="connsiteY65" fmla="*/ 195158 h 307975"/>
                <a:gd name="connsiteX66" fmla="*/ 188399 w 338094"/>
                <a:gd name="connsiteY66" fmla="*/ 180728 h 307975"/>
                <a:gd name="connsiteX67" fmla="*/ 228223 w 338094"/>
                <a:gd name="connsiteY67" fmla="*/ 95459 h 307975"/>
                <a:gd name="connsiteX68" fmla="*/ 238843 w 338094"/>
                <a:gd name="connsiteY68" fmla="*/ 88900 h 307975"/>
                <a:gd name="connsiteX69" fmla="*/ 40753 w 338094"/>
                <a:gd name="connsiteY69" fmla="*/ 63500 h 307975"/>
                <a:gd name="connsiteX70" fmla="*/ 79117 w 338094"/>
                <a:gd name="connsiteY70" fmla="*/ 63500 h 307975"/>
                <a:gd name="connsiteX71" fmla="*/ 85732 w 338094"/>
                <a:gd name="connsiteY71" fmla="*/ 81882 h 307975"/>
                <a:gd name="connsiteX72" fmla="*/ 85732 w 338094"/>
                <a:gd name="connsiteY72" fmla="*/ 83195 h 307975"/>
                <a:gd name="connsiteX73" fmla="*/ 73826 w 338094"/>
                <a:gd name="connsiteY73" fmla="*/ 92385 h 307975"/>
                <a:gd name="connsiteX74" fmla="*/ 51336 w 338094"/>
                <a:gd name="connsiteY74" fmla="*/ 139652 h 307975"/>
                <a:gd name="connsiteX75" fmla="*/ 39430 w 338094"/>
                <a:gd name="connsiteY75" fmla="*/ 168538 h 307975"/>
                <a:gd name="connsiteX76" fmla="*/ 48690 w 338094"/>
                <a:gd name="connsiteY76" fmla="*/ 192171 h 307975"/>
                <a:gd name="connsiteX77" fmla="*/ 55305 w 338094"/>
                <a:gd name="connsiteY77" fmla="*/ 194797 h 307975"/>
                <a:gd name="connsiteX78" fmla="*/ 55305 w 338094"/>
                <a:gd name="connsiteY78" fmla="*/ 227621 h 307975"/>
                <a:gd name="connsiteX79" fmla="*/ 43398 w 338094"/>
                <a:gd name="connsiteY79" fmla="*/ 238125 h 307975"/>
                <a:gd name="connsiteX80" fmla="*/ 32815 w 338094"/>
                <a:gd name="connsiteY80" fmla="*/ 227621 h 307975"/>
                <a:gd name="connsiteX81" fmla="*/ 32815 w 338094"/>
                <a:gd name="connsiteY81" fmla="*/ 112080 h 307975"/>
                <a:gd name="connsiteX82" fmla="*/ 18263 w 338094"/>
                <a:gd name="connsiteY82" fmla="*/ 144904 h 307975"/>
                <a:gd name="connsiteX83" fmla="*/ 5034 w 338094"/>
                <a:gd name="connsiteY83" fmla="*/ 148843 h 307975"/>
                <a:gd name="connsiteX84" fmla="*/ 1065 w 338094"/>
                <a:gd name="connsiteY84" fmla="*/ 137026 h 307975"/>
                <a:gd name="connsiteX85" fmla="*/ 31492 w 338094"/>
                <a:gd name="connsiteY85" fmla="*/ 68752 h 307975"/>
                <a:gd name="connsiteX86" fmla="*/ 40753 w 338094"/>
                <a:gd name="connsiteY86" fmla="*/ 63500 h 307975"/>
                <a:gd name="connsiteX87" fmla="*/ 157633 w 338094"/>
                <a:gd name="connsiteY87" fmla="*/ 53975 h 307975"/>
                <a:gd name="connsiteX88" fmla="*/ 197198 w 338094"/>
                <a:gd name="connsiteY88" fmla="*/ 53975 h 307975"/>
                <a:gd name="connsiteX89" fmla="*/ 207749 w 338094"/>
                <a:gd name="connsiteY89" fmla="*/ 59183 h 307975"/>
                <a:gd name="connsiteX90" fmla="*/ 222256 w 338094"/>
                <a:gd name="connsiteY90" fmla="*/ 90434 h 307975"/>
                <a:gd name="connsiteX91" fmla="*/ 220937 w 338094"/>
                <a:gd name="connsiteY91" fmla="*/ 91736 h 307975"/>
                <a:gd name="connsiteX92" fmla="*/ 210386 w 338094"/>
                <a:gd name="connsiteY92" fmla="*/ 115174 h 307975"/>
                <a:gd name="connsiteX93" fmla="*/ 206430 w 338094"/>
                <a:gd name="connsiteY93" fmla="*/ 106060 h 307975"/>
                <a:gd name="connsiteX94" fmla="*/ 206430 w 338094"/>
                <a:gd name="connsiteY94" fmla="*/ 122987 h 307975"/>
                <a:gd name="connsiteX95" fmla="*/ 185328 w 338094"/>
                <a:gd name="connsiteY95" fmla="*/ 169863 h 307975"/>
                <a:gd name="connsiteX96" fmla="*/ 169502 w 338094"/>
                <a:gd name="connsiteY96" fmla="*/ 137310 h 307975"/>
                <a:gd name="connsiteX97" fmla="*/ 149719 w 338094"/>
                <a:gd name="connsiteY97" fmla="*/ 93038 h 307975"/>
                <a:gd name="connsiteX98" fmla="*/ 136531 w 338094"/>
                <a:gd name="connsiteY98" fmla="*/ 83924 h 307975"/>
                <a:gd name="connsiteX99" fmla="*/ 136531 w 338094"/>
                <a:gd name="connsiteY99" fmla="*/ 82621 h 307975"/>
                <a:gd name="connsiteX100" fmla="*/ 144444 w 338094"/>
                <a:gd name="connsiteY100" fmla="*/ 66996 h 307975"/>
                <a:gd name="connsiteX101" fmla="*/ 147082 w 338094"/>
                <a:gd name="connsiteY101" fmla="*/ 59183 h 307975"/>
                <a:gd name="connsiteX102" fmla="*/ 157633 w 338094"/>
                <a:gd name="connsiteY102" fmla="*/ 53975 h 307975"/>
                <a:gd name="connsiteX103" fmla="*/ 111926 w 338094"/>
                <a:gd name="connsiteY103" fmla="*/ 38100 h 307975"/>
                <a:gd name="connsiteX104" fmla="*/ 136533 w 338094"/>
                <a:gd name="connsiteY104" fmla="*/ 61913 h 307975"/>
                <a:gd name="connsiteX105" fmla="*/ 111926 w 338094"/>
                <a:gd name="connsiteY105" fmla="*/ 85726 h 307975"/>
                <a:gd name="connsiteX106" fmla="*/ 87319 w 338094"/>
                <a:gd name="connsiteY106" fmla="*/ 61913 h 307975"/>
                <a:gd name="connsiteX107" fmla="*/ 111926 w 338094"/>
                <a:gd name="connsiteY107" fmla="*/ 38100 h 307975"/>
                <a:gd name="connsiteX108" fmla="*/ 262738 w 338094"/>
                <a:gd name="connsiteY108" fmla="*/ 28575 h 307975"/>
                <a:gd name="connsiteX109" fmla="*/ 290519 w 338094"/>
                <a:gd name="connsiteY109" fmla="*/ 56221 h 307975"/>
                <a:gd name="connsiteX110" fmla="*/ 262738 w 338094"/>
                <a:gd name="connsiteY110" fmla="*/ 82550 h 307975"/>
                <a:gd name="connsiteX111" fmla="*/ 234956 w 338094"/>
                <a:gd name="connsiteY111" fmla="*/ 56221 h 307975"/>
                <a:gd name="connsiteX112" fmla="*/ 262738 w 338094"/>
                <a:gd name="connsiteY112" fmla="*/ 28575 h 307975"/>
                <a:gd name="connsiteX113" fmla="*/ 58744 w 338094"/>
                <a:gd name="connsiteY113" fmla="*/ 15875 h 307975"/>
                <a:gd name="connsiteX114" fmla="*/ 80969 w 338094"/>
                <a:gd name="connsiteY114" fmla="*/ 38100 h 307975"/>
                <a:gd name="connsiteX115" fmla="*/ 58744 w 338094"/>
                <a:gd name="connsiteY115" fmla="*/ 60325 h 307975"/>
                <a:gd name="connsiteX116" fmla="*/ 36519 w 338094"/>
                <a:gd name="connsiteY116" fmla="*/ 38100 h 307975"/>
                <a:gd name="connsiteX117" fmla="*/ 58744 w 338094"/>
                <a:gd name="connsiteY117" fmla="*/ 15875 h 307975"/>
                <a:gd name="connsiteX118" fmla="*/ 177013 w 338094"/>
                <a:gd name="connsiteY118" fmla="*/ 0 h 307975"/>
                <a:gd name="connsiteX119" fmla="*/ 200032 w 338094"/>
                <a:gd name="connsiteY119" fmla="*/ 23813 h 307975"/>
                <a:gd name="connsiteX120" fmla="*/ 177013 w 338094"/>
                <a:gd name="connsiteY120" fmla="*/ 47626 h 307975"/>
                <a:gd name="connsiteX121" fmla="*/ 153994 w 338094"/>
                <a:gd name="connsiteY121" fmla="*/ 23813 h 307975"/>
                <a:gd name="connsiteX122" fmla="*/ 177013 w 338094"/>
                <a:gd name="connsiteY122" fmla="*/ 0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38094" h="307975">
                  <a:moveTo>
                    <a:pt x="182569" y="192088"/>
                  </a:moveTo>
                  <a:cubicBezTo>
                    <a:pt x="183892" y="197354"/>
                    <a:pt x="187861" y="201303"/>
                    <a:pt x="191830" y="202620"/>
                  </a:cubicBezTo>
                  <a:cubicBezTo>
                    <a:pt x="195798" y="205253"/>
                    <a:pt x="201090" y="205253"/>
                    <a:pt x="206382" y="203936"/>
                  </a:cubicBezTo>
                  <a:cubicBezTo>
                    <a:pt x="206382" y="203936"/>
                    <a:pt x="206382" y="203936"/>
                    <a:pt x="205059" y="209202"/>
                  </a:cubicBezTo>
                  <a:cubicBezTo>
                    <a:pt x="203736" y="213151"/>
                    <a:pt x="205059" y="217101"/>
                    <a:pt x="206382" y="221050"/>
                  </a:cubicBezTo>
                  <a:cubicBezTo>
                    <a:pt x="206382" y="221050"/>
                    <a:pt x="206382" y="221050"/>
                    <a:pt x="206382" y="234215"/>
                  </a:cubicBezTo>
                  <a:cubicBezTo>
                    <a:pt x="206382" y="240797"/>
                    <a:pt x="201090" y="246063"/>
                    <a:pt x="194476" y="246063"/>
                  </a:cubicBezTo>
                  <a:cubicBezTo>
                    <a:pt x="187861" y="246063"/>
                    <a:pt x="182569" y="240797"/>
                    <a:pt x="182569" y="234215"/>
                  </a:cubicBezTo>
                  <a:cubicBezTo>
                    <a:pt x="182569" y="234215"/>
                    <a:pt x="182569" y="234215"/>
                    <a:pt x="182569" y="192088"/>
                  </a:cubicBezTo>
                  <a:close/>
                  <a:moveTo>
                    <a:pt x="149231" y="183859"/>
                  </a:moveTo>
                  <a:cubicBezTo>
                    <a:pt x="153200" y="192930"/>
                    <a:pt x="163783" y="196818"/>
                    <a:pt x="173044" y="194226"/>
                  </a:cubicBezTo>
                  <a:cubicBezTo>
                    <a:pt x="173044" y="194226"/>
                    <a:pt x="173044" y="194226"/>
                    <a:pt x="173044" y="234400"/>
                  </a:cubicBezTo>
                  <a:cubicBezTo>
                    <a:pt x="173044" y="240879"/>
                    <a:pt x="167752" y="246063"/>
                    <a:pt x="159815" y="246063"/>
                  </a:cubicBezTo>
                  <a:cubicBezTo>
                    <a:pt x="155846" y="246063"/>
                    <a:pt x="149231" y="242175"/>
                    <a:pt x="149231" y="234400"/>
                  </a:cubicBezTo>
                  <a:cubicBezTo>
                    <a:pt x="149231" y="234400"/>
                    <a:pt x="149231" y="234400"/>
                    <a:pt x="149231" y="183859"/>
                  </a:cubicBezTo>
                  <a:close/>
                  <a:moveTo>
                    <a:pt x="74619" y="182563"/>
                  </a:moveTo>
                  <a:cubicBezTo>
                    <a:pt x="74619" y="182563"/>
                    <a:pt x="74619" y="182563"/>
                    <a:pt x="74619" y="238126"/>
                  </a:cubicBezTo>
                  <a:cubicBezTo>
                    <a:pt x="67673" y="238126"/>
                    <a:pt x="63506" y="232957"/>
                    <a:pt x="63506" y="227789"/>
                  </a:cubicBezTo>
                  <a:cubicBezTo>
                    <a:pt x="63506" y="227789"/>
                    <a:pt x="63506" y="227789"/>
                    <a:pt x="63506" y="192900"/>
                  </a:cubicBezTo>
                  <a:cubicBezTo>
                    <a:pt x="67673" y="191608"/>
                    <a:pt x="71841" y="189024"/>
                    <a:pt x="73230" y="183855"/>
                  </a:cubicBezTo>
                  <a:cubicBezTo>
                    <a:pt x="73230" y="183855"/>
                    <a:pt x="73230" y="183855"/>
                    <a:pt x="74619" y="182563"/>
                  </a:cubicBezTo>
                  <a:close/>
                  <a:moveTo>
                    <a:pt x="90666" y="92075"/>
                  </a:moveTo>
                  <a:cubicBezTo>
                    <a:pt x="90666" y="92075"/>
                    <a:pt x="90666" y="92075"/>
                    <a:pt x="130275" y="92075"/>
                  </a:cubicBezTo>
                  <a:cubicBezTo>
                    <a:pt x="135557" y="92075"/>
                    <a:pt x="139517" y="93382"/>
                    <a:pt x="140838" y="97302"/>
                  </a:cubicBezTo>
                  <a:lnTo>
                    <a:pt x="175165" y="171785"/>
                  </a:lnTo>
                  <a:cubicBezTo>
                    <a:pt x="177806" y="177012"/>
                    <a:pt x="175165" y="183546"/>
                    <a:pt x="169884" y="186159"/>
                  </a:cubicBezTo>
                  <a:cubicBezTo>
                    <a:pt x="165923" y="187466"/>
                    <a:pt x="159322" y="186159"/>
                    <a:pt x="156681" y="180932"/>
                  </a:cubicBezTo>
                  <a:cubicBezTo>
                    <a:pt x="156681" y="180932"/>
                    <a:pt x="156681" y="180932"/>
                    <a:pt x="139517" y="144344"/>
                  </a:cubicBezTo>
                  <a:cubicBezTo>
                    <a:pt x="139517" y="144344"/>
                    <a:pt x="139517" y="144344"/>
                    <a:pt x="139517" y="271096"/>
                  </a:cubicBezTo>
                  <a:cubicBezTo>
                    <a:pt x="139517" y="278936"/>
                    <a:pt x="134236" y="284163"/>
                    <a:pt x="127635" y="284163"/>
                  </a:cubicBezTo>
                  <a:cubicBezTo>
                    <a:pt x="121033" y="284163"/>
                    <a:pt x="115752" y="278936"/>
                    <a:pt x="115752" y="271096"/>
                  </a:cubicBezTo>
                  <a:cubicBezTo>
                    <a:pt x="115752" y="271096"/>
                    <a:pt x="115752" y="271096"/>
                    <a:pt x="115752" y="197919"/>
                  </a:cubicBezTo>
                  <a:cubicBezTo>
                    <a:pt x="115752" y="197919"/>
                    <a:pt x="115752" y="197919"/>
                    <a:pt x="106510" y="197919"/>
                  </a:cubicBezTo>
                  <a:cubicBezTo>
                    <a:pt x="106510" y="197919"/>
                    <a:pt x="106510" y="197919"/>
                    <a:pt x="106510" y="271096"/>
                  </a:cubicBezTo>
                  <a:cubicBezTo>
                    <a:pt x="106510" y="278936"/>
                    <a:pt x="101229" y="284163"/>
                    <a:pt x="94627" y="284163"/>
                  </a:cubicBezTo>
                  <a:cubicBezTo>
                    <a:pt x="86706" y="284163"/>
                    <a:pt x="81424" y="278936"/>
                    <a:pt x="81424" y="271096"/>
                  </a:cubicBezTo>
                  <a:cubicBezTo>
                    <a:pt x="81424" y="271096"/>
                    <a:pt x="81424" y="271096"/>
                    <a:pt x="81424" y="144344"/>
                  </a:cubicBezTo>
                  <a:cubicBezTo>
                    <a:pt x="81424" y="144344"/>
                    <a:pt x="81424" y="144344"/>
                    <a:pt x="65581" y="180932"/>
                  </a:cubicBezTo>
                  <a:cubicBezTo>
                    <a:pt x="62940" y="186159"/>
                    <a:pt x="56339" y="187466"/>
                    <a:pt x="51058" y="186159"/>
                  </a:cubicBezTo>
                  <a:cubicBezTo>
                    <a:pt x="45776" y="183546"/>
                    <a:pt x="44456" y="177012"/>
                    <a:pt x="45776" y="171785"/>
                  </a:cubicBezTo>
                  <a:cubicBezTo>
                    <a:pt x="45776" y="171785"/>
                    <a:pt x="45776" y="171785"/>
                    <a:pt x="80104" y="97302"/>
                  </a:cubicBezTo>
                  <a:cubicBezTo>
                    <a:pt x="82745" y="93382"/>
                    <a:pt x="86706" y="92075"/>
                    <a:pt x="90666" y="92075"/>
                  </a:cubicBezTo>
                  <a:close/>
                  <a:moveTo>
                    <a:pt x="238843" y="88900"/>
                  </a:moveTo>
                  <a:cubicBezTo>
                    <a:pt x="238843" y="88900"/>
                    <a:pt x="238843" y="88900"/>
                    <a:pt x="286633" y="88900"/>
                  </a:cubicBezTo>
                  <a:cubicBezTo>
                    <a:pt x="291943" y="88900"/>
                    <a:pt x="295925" y="91524"/>
                    <a:pt x="297253" y="95459"/>
                  </a:cubicBezTo>
                  <a:cubicBezTo>
                    <a:pt x="297253" y="95459"/>
                    <a:pt x="297253" y="95459"/>
                    <a:pt x="337077" y="180728"/>
                  </a:cubicBezTo>
                  <a:cubicBezTo>
                    <a:pt x="339732" y="185975"/>
                    <a:pt x="337077" y="192534"/>
                    <a:pt x="330440" y="195158"/>
                  </a:cubicBezTo>
                  <a:cubicBezTo>
                    <a:pt x="325130" y="197782"/>
                    <a:pt x="318492" y="196470"/>
                    <a:pt x="315837" y="189911"/>
                  </a:cubicBezTo>
                  <a:cubicBezTo>
                    <a:pt x="315837" y="189911"/>
                    <a:pt x="315837" y="189911"/>
                    <a:pt x="302563" y="163674"/>
                  </a:cubicBezTo>
                  <a:cubicBezTo>
                    <a:pt x="302563" y="163674"/>
                    <a:pt x="302563" y="163674"/>
                    <a:pt x="313182" y="212212"/>
                  </a:cubicBezTo>
                  <a:cubicBezTo>
                    <a:pt x="314510" y="216147"/>
                    <a:pt x="310527" y="220083"/>
                    <a:pt x="306545" y="220083"/>
                  </a:cubicBezTo>
                  <a:cubicBezTo>
                    <a:pt x="306545" y="220083"/>
                    <a:pt x="306545" y="220083"/>
                    <a:pt x="295925" y="220083"/>
                  </a:cubicBezTo>
                  <a:cubicBezTo>
                    <a:pt x="295925" y="220083"/>
                    <a:pt x="295925" y="220083"/>
                    <a:pt x="295925" y="293545"/>
                  </a:cubicBezTo>
                  <a:cubicBezTo>
                    <a:pt x="295925" y="301416"/>
                    <a:pt x="290615" y="307975"/>
                    <a:pt x="282650" y="307975"/>
                  </a:cubicBezTo>
                  <a:cubicBezTo>
                    <a:pt x="274685" y="307975"/>
                    <a:pt x="268048" y="301416"/>
                    <a:pt x="268048" y="293545"/>
                  </a:cubicBezTo>
                  <a:cubicBezTo>
                    <a:pt x="268048" y="293545"/>
                    <a:pt x="268048" y="293545"/>
                    <a:pt x="268048" y="220083"/>
                  </a:cubicBezTo>
                  <a:cubicBezTo>
                    <a:pt x="268048" y="220083"/>
                    <a:pt x="268048" y="220083"/>
                    <a:pt x="257428" y="220083"/>
                  </a:cubicBezTo>
                  <a:cubicBezTo>
                    <a:pt x="257428" y="220083"/>
                    <a:pt x="257428" y="220083"/>
                    <a:pt x="257428" y="293545"/>
                  </a:cubicBezTo>
                  <a:cubicBezTo>
                    <a:pt x="257428" y="301416"/>
                    <a:pt x="250791" y="307975"/>
                    <a:pt x="244153" y="307975"/>
                  </a:cubicBezTo>
                  <a:cubicBezTo>
                    <a:pt x="236188" y="307975"/>
                    <a:pt x="229551" y="301416"/>
                    <a:pt x="229551" y="293545"/>
                  </a:cubicBezTo>
                  <a:cubicBezTo>
                    <a:pt x="229551" y="293545"/>
                    <a:pt x="229551" y="293545"/>
                    <a:pt x="229551" y="220083"/>
                  </a:cubicBezTo>
                  <a:cubicBezTo>
                    <a:pt x="229551" y="220083"/>
                    <a:pt x="229551" y="220083"/>
                    <a:pt x="218931" y="220083"/>
                  </a:cubicBezTo>
                  <a:cubicBezTo>
                    <a:pt x="214949" y="220083"/>
                    <a:pt x="210966" y="216147"/>
                    <a:pt x="212294" y="212212"/>
                  </a:cubicBezTo>
                  <a:cubicBezTo>
                    <a:pt x="212294" y="212212"/>
                    <a:pt x="212294" y="212212"/>
                    <a:pt x="222914" y="163674"/>
                  </a:cubicBezTo>
                  <a:cubicBezTo>
                    <a:pt x="222914" y="163674"/>
                    <a:pt x="222914" y="163674"/>
                    <a:pt x="210966" y="189911"/>
                  </a:cubicBezTo>
                  <a:cubicBezTo>
                    <a:pt x="208311" y="196470"/>
                    <a:pt x="200346" y="197782"/>
                    <a:pt x="195036" y="195158"/>
                  </a:cubicBezTo>
                  <a:cubicBezTo>
                    <a:pt x="188399" y="192534"/>
                    <a:pt x="185744" y="185975"/>
                    <a:pt x="188399" y="180728"/>
                  </a:cubicBezTo>
                  <a:cubicBezTo>
                    <a:pt x="188399" y="180728"/>
                    <a:pt x="188399" y="180728"/>
                    <a:pt x="228223" y="95459"/>
                  </a:cubicBezTo>
                  <a:cubicBezTo>
                    <a:pt x="230878" y="91524"/>
                    <a:pt x="234861" y="88900"/>
                    <a:pt x="238843" y="88900"/>
                  </a:cubicBezTo>
                  <a:close/>
                  <a:moveTo>
                    <a:pt x="40753" y="63500"/>
                  </a:moveTo>
                  <a:cubicBezTo>
                    <a:pt x="40753" y="63500"/>
                    <a:pt x="40753" y="63500"/>
                    <a:pt x="79117" y="63500"/>
                  </a:cubicBezTo>
                  <a:cubicBezTo>
                    <a:pt x="79117" y="70065"/>
                    <a:pt x="81763" y="76630"/>
                    <a:pt x="85732" y="81882"/>
                  </a:cubicBezTo>
                  <a:cubicBezTo>
                    <a:pt x="85732" y="81882"/>
                    <a:pt x="85732" y="81882"/>
                    <a:pt x="85732" y="83195"/>
                  </a:cubicBezTo>
                  <a:cubicBezTo>
                    <a:pt x="80440" y="84507"/>
                    <a:pt x="75149" y="88446"/>
                    <a:pt x="73826" y="92385"/>
                  </a:cubicBezTo>
                  <a:cubicBezTo>
                    <a:pt x="73826" y="92385"/>
                    <a:pt x="73826" y="92385"/>
                    <a:pt x="51336" y="139652"/>
                  </a:cubicBezTo>
                  <a:cubicBezTo>
                    <a:pt x="51336" y="139652"/>
                    <a:pt x="51336" y="139652"/>
                    <a:pt x="39430" y="168538"/>
                  </a:cubicBezTo>
                  <a:cubicBezTo>
                    <a:pt x="34138" y="177728"/>
                    <a:pt x="39430" y="188232"/>
                    <a:pt x="48690" y="192171"/>
                  </a:cubicBezTo>
                  <a:cubicBezTo>
                    <a:pt x="50013" y="193484"/>
                    <a:pt x="52659" y="193484"/>
                    <a:pt x="55305" y="194797"/>
                  </a:cubicBezTo>
                  <a:cubicBezTo>
                    <a:pt x="55305" y="194797"/>
                    <a:pt x="55305" y="194797"/>
                    <a:pt x="55305" y="227621"/>
                  </a:cubicBezTo>
                  <a:cubicBezTo>
                    <a:pt x="55305" y="232873"/>
                    <a:pt x="50013" y="238125"/>
                    <a:pt x="43398" y="238125"/>
                  </a:cubicBezTo>
                  <a:cubicBezTo>
                    <a:pt x="38107" y="238125"/>
                    <a:pt x="32815" y="232873"/>
                    <a:pt x="32815" y="227621"/>
                  </a:cubicBezTo>
                  <a:cubicBezTo>
                    <a:pt x="32815" y="155408"/>
                    <a:pt x="32815" y="114706"/>
                    <a:pt x="32815" y="112080"/>
                  </a:cubicBezTo>
                  <a:cubicBezTo>
                    <a:pt x="32815" y="112080"/>
                    <a:pt x="32815" y="112080"/>
                    <a:pt x="18263" y="144904"/>
                  </a:cubicBezTo>
                  <a:cubicBezTo>
                    <a:pt x="15617" y="148843"/>
                    <a:pt x="10325" y="151469"/>
                    <a:pt x="5034" y="148843"/>
                  </a:cubicBezTo>
                  <a:cubicBezTo>
                    <a:pt x="1065" y="146217"/>
                    <a:pt x="-1581" y="140965"/>
                    <a:pt x="1065" y="137026"/>
                  </a:cubicBezTo>
                  <a:cubicBezTo>
                    <a:pt x="1065" y="137026"/>
                    <a:pt x="1065" y="137026"/>
                    <a:pt x="31492" y="68752"/>
                  </a:cubicBezTo>
                  <a:cubicBezTo>
                    <a:pt x="34138" y="64813"/>
                    <a:pt x="36784" y="63500"/>
                    <a:pt x="40753" y="63500"/>
                  </a:cubicBezTo>
                  <a:close/>
                  <a:moveTo>
                    <a:pt x="157633" y="53975"/>
                  </a:moveTo>
                  <a:cubicBezTo>
                    <a:pt x="157633" y="53975"/>
                    <a:pt x="157633" y="53975"/>
                    <a:pt x="197198" y="53975"/>
                  </a:cubicBezTo>
                  <a:cubicBezTo>
                    <a:pt x="202473" y="53975"/>
                    <a:pt x="206430" y="55277"/>
                    <a:pt x="207749" y="59183"/>
                  </a:cubicBezTo>
                  <a:cubicBezTo>
                    <a:pt x="207749" y="59183"/>
                    <a:pt x="207749" y="59183"/>
                    <a:pt x="222256" y="90434"/>
                  </a:cubicBezTo>
                  <a:cubicBezTo>
                    <a:pt x="222256" y="90434"/>
                    <a:pt x="220937" y="91736"/>
                    <a:pt x="220937" y="91736"/>
                  </a:cubicBezTo>
                  <a:cubicBezTo>
                    <a:pt x="220937" y="91736"/>
                    <a:pt x="220937" y="91736"/>
                    <a:pt x="210386" y="115174"/>
                  </a:cubicBezTo>
                  <a:cubicBezTo>
                    <a:pt x="210386" y="115174"/>
                    <a:pt x="210386" y="115174"/>
                    <a:pt x="206430" y="106060"/>
                  </a:cubicBezTo>
                  <a:cubicBezTo>
                    <a:pt x="206430" y="106060"/>
                    <a:pt x="206430" y="106060"/>
                    <a:pt x="206430" y="122987"/>
                  </a:cubicBezTo>
                  <a:cubicBezTo>
                    <a:pt x="199836" y="138612"/>
                    <a:pt x="205111" y="126893"/>
                    <a:pt x="185328" y="169863"/>
                  </a:cubicBezTo>
                  <a:cubicBezTo>
                    <a:pt x="184009" y="168561"/>
                    <a:pt x="170821" y="138612"/>
                    <a:pt x="169502" y="137310"/>
                  </a:cubicBezTo>
                  <a:cubicBezTo>
                    <a:pt x="169502" y="137310"/>
                    <a:pt x="169502" y="137310"/>
                    <a:pt x="149719" y="93038"/>
                  </a:cubicBezTo>
                  <a:cubicBezTo>
                    <a:pt x="147082" y="89132"/>
                    <a:pt x="143125" y="85226"/>
                    <a:pt x="136531" y="83924"/>
                  </a:cubicBezTo>
                  <a:cubicBezTo>
                    <a:pt x="136531" y="83924"/>
                    <a:pt x="136531" y="83924"/>
                    <a:pt x="136531" y="82621"/>
                  </a:cubicBezTo>
                  <a:cubicBezTo>
                    <a:pt x="140488" y="78715"/>
                    <a:pt x="143125" y="73507"/>
                    <a:pt x="144444" y="66996"/>
                  </a:cubicBezTo>
                  <a:cubicBezTo>
                    <a:pt x="144444" y="66996"/>
                    <a:pt x="144444" y="66996"/>
                    <a:pt x="147082" y="59183"/>
                  </a:cubicBezTo>
                  <a:cubicBezTo>
                    <a:pt x="149719" y="55277"/>
                    <a:pt x="153676" y="53975"/>
                    <a:pt x="157633" y="53975"/>
                  </a:cubicBezTo>
                  <a:close/>
                  <a:moveTo>
                    <a:pt x="111926" y="38100"/>
                  </a:moveTo>
                  <a:cubicBezTo>
                    <a:pt x="125516" y="38100"/>
                    <a:pt x="136533" y="48761"/>
                    <a:pt x="136533" y="61913"/>
                  </a:cubicBezTo>
                  <a:cubicBezTo>
                    <a:pt x="136533" y="75065"/>
                    <a:pt x="125516" y="85726"/>
                    <a:pt x="111926" y="85726"/>
                  </a:cubicBezTo>
                  <a:cubicBezTo>
                    <a:pt x="98336" y="85726"/>
                    <a:pt x="87319" y="75065"/>
                    <a:pt x="87319" y="61913"/>
                  </a:cubicBezTo>
                  <a:cubicBezTo>
                    <a:pt x="87319" y="48761"/>
                    <a:pt x="98336" y="38100"/>
                    <a:pt x="111926" y="38100"/>
                  </a:cubicBezTo>
                  <a:close/>
                  <a:moveTo>
                    <a:pt x="262738" y="28575"/>
                  </a:moveTo>
                  <a:cubicBezTo>
                    <a:pt x="278613" y="28575"/>
                    <a:pt x="290519" y="40423"/>
                    <a:pt x="290519" y="56221"/>
                  </a:cubicBezTo>
                  <a:cubicBezTo>
                    <a:pt x="290519" y="72018"/>
                    <a:pt x="277290" y="82550"/>
                    <a:pt x="262738" y="82550"/>
                  </a:cubicBezTo>
                  <a:cubicBezTo>
                    <a:pt x="248185" y="82550"/>
                    <a:pt x="234956" y="72018"/>
                    <a:pt x="234956" y="56221"/>
                  </a:cubicBezTo>
                  <a:cubicBezTo>
                    <a:pt x="234956" y="40423"/>
                    <a:pt x="248185" y="28575"/>
                    <a:pt x="262738" y="28575"/>
                  </a:cubicBezTo>
                  <a:close/>
                  <a:moveTo>
                    <a:pt x="58744" y="15875"/>
                  </a:moveTo>
                  <a:cubicBezTo>
                    <a:pt x="71019" y="15875"/>
                    <a:pt x="80969" y="25825"/>
                    <a:pt x="80969" y="38100"/>
                  </a:cubicBezTo>
                  <a:cubicBezTo>
                    <a:pt x="80969" y="50375"/>
                    <a:pt x="71019" y="60325"/>
                    <a:pt x="58744" y="60325"/>
                  </a:cubicBezTo>
                  <a:cubicBezTo>
                    <a:pt x="46469" y="60325"/>
                    <a:pt x="36519" y="50375"/>
                    <a:pt x="36519" y="38100"/>
                  </a:cubicBezTo>
                  <a:cubicBezTo>
                    <a:pt x="36519" y="25825"/>
                    <a:pt x="46469" y="15875"/>
                    <a:pt x="58744" y="15875"/>
                  </a:cubicBezTo>
                  <a:close/>
                  <a:moveTo>
                    <a:pt x="177013" y="0"/>
                  </a:moveTo>
                  <a:cubicBezTo>
                    <a:pt x="189726" y="0"/>
                    <a:pt x="200032" y="10661"/>
                    <a:pt x="200032" y="23813"/>
                  </a:cubicBezTo>
                  <a:cubicBezTo>
                    <a:pt x="200032" y="36965"/>
                    <a:pt x="189726" y="47626"/>
                    <a:pt x="177013" y="47626"/>
                  </a:cubicBezTo>
                  <a:cubicBezTo>
                    <a:pt x="164300" y="47626"/>
                    <a:pt x="153994" y="36965"/>
                    <a:pt x="153994" y="23813"/>
                  </a:cubicBezTo>
                  <a:cubicBezTo>
                    <a:pt x="153994" y="10661"/>
                    <a:pt x="164300" y="0"/>
                    <a:pt x="1770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2F4C2F8-FB9A-467F-B824-AA3A662EFB74}"/>
              </a:ext>
            </a:extLst>
          </p:cNvPr>
          <p:cNvGrpSpPr/>
          <p:nvPr/>
        </p:nvGrpSpPr>
        <p:grpSpPr>
          <a:xfrm>
            <a:off x="6607470" y="2325019"/>
            <a:ext cx="4234123" cy="962022"/>
            <a:chOff x="6798183" y="1678126"/>
            <a:chExt cx="4234123" cy="96202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EE8EB54-B307-4C5D-83EE-A01839DA346C}"/>
                </a:ext>
              </a:extLst>
            </p:cNvPr>
            <p:cNvSpPr/>
            <p:nvPr/>
          </p:nvSpPr>
          <p:spPr>
            <a:xfrm>
              <a:off x="6798183" y="2030750"/>
              <a:ext cx="4234123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输入您的内容或者通过右键复制粘贴您的内容，并选择只保留文字。输入您的内容。</a:t>
              </a:r>
              <a:endPara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F361485-0600-463D-B201-95504CD4F7D0}"/>
                </a:ext>
              </a:extLst>
            </p:cNvPr>
            <p:cNvSpPr/>
            <p:nvPr/>
          </p:nvSpPr>
          <p:spPr>
            <a:xfrm>
              <a:off x="6798184" y="1678126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不足之处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3206E56-EC2D-4DEB-A261-556357240629}"/>
              </a:ext>
            </a:extLst>
          </p:cNvPr>
          <p:cNvGrpSpPr/>
          <p:nvPr/>
        </p:nvGrpSpPr>
        <p:grpSpPr>
          <a:xfrm>
            <a:off x="6607470" y="3480166"/>
            <a:ext cx="4234123" cy="983566"/>
            <a:chOff x="6798183" y="1678126"/>
            <a:chExt cx="4234123" cy="983566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6E86091-927D-4F1E-8060-40205446DC4C}"/>
                </a:ext>
              </a:extLst>
            </p:cNvPr>
            <p:cNvSpPr/>
            <p:nvPr/>
          </p:nvSpPr>
          <p:spPr>
            <a:xfrm>
              <a:off x="6798183" y="2030750"/>
              <a:ext cx="4234123" cy="63094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输入您的内容或者通过右键复制粘贴您的内容，并选择只保留文字。输入您的内容。</a:t>
              </a:r>
              <a:endPara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A212A41-560A-474D-8208-432EBF26DAC0}"/>
                </a:ext>
              </a:extLst>
            </p:cNvPr>
            <p:cNvSpPr/>
            <p:nvPr/>
          </p:nvSpPr>
          <p:spPr>
            <a:xfrm>
              <a:off x="6798184" y="1678126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不足之处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46D9D30-4F0C-4B21-84C4-6CBF20C4BB82}"/>
              </a:ext>
            </a:extLst>
          </p:cNvPr>
          <p:cNvGrpSpPr/>
          <p:nvPr/>
        </p:nvGrpSpPr>
        <p:grpSpPr>
          <a:xfrm>
            <a:off x="6607470" y="4644626"/>
            <a:ext cx="4234123" cy="962022"/>
            <a:chOff x="6798183" y="1678126"/>
            <a:chExt cx="4234123" cy="962022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25F958F-8B6F-43B3-BE77-86AD614BEB8D}"/>
                </a:ext>
              </a:extLst>
            </p:cNvPr>
            <p:cNvSpPr/>
            <p:nvPr/>
          </p:nvSpPr>
          <p:spPr>
            <a:xfrm>
              <a:off x="6798183" y="2030750"/>
              <a:ext cx="4234123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输入您的内容或者通过右键复制粘贴您的内容，并选择只保留文字。输入您的内容。</a:t>
              </a:r>
              <a:endPara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7373740-F0F2-40BE-A496-6A12EDB456CF}"/>
                </a:ext>
              </a:extLst>
            </p:cNvPr>
            <p:cNvSpPr/>
            <p:nvPr/>
          </p:nvSpPr>
          <p:spPr>
            <a:xfrm>
              <a:off x="6798184" y="1678126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不足之处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29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  <p:bldP spid="23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项目二</a:t>
            </a:r>
          </a:p>
        </p:txBody>
      </p:sp>
      <p:sp>
        <p:nvSpPr>
          <p:cNvPr id="32" name="圆角矩形 5">
            <a:extLst>
              <a:ext uri="{FF2B5EF4-FFF2-40B4-BE49-F238E27FC236}">
                <a16:creationId xmlns:a16="http://schemas.microsoft.com/office/drawing/2014/main" id="{BAB6B046-F39F-4400-B4A3-19BF00D29C3F}"/>
              </a:ext>
            </a:extLst>
          </p:cNvPr>
          <p:cNvSpPr/>
          <p:nvPr/>
        </p:nvSpPr>
        <p:spPr>
          <a:xfrm>
            <a:off x="1413330" y="3704245"/>
            <a:ext cx="2111394" cy="479937"/>
          </a:xfrm>
          <a:prstGeom prst="roundRect">
            <a:avLst>
              <a:gd name="adj" fmla="val 10053"/>
            </a:avLst>
          </a:prstGeom>
          <a:solidFill>
            <a:srgbClr val="3D3D3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3" tIns="60936" rIns="121873" bIns="60936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FFFF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项目时间</a:t>
            </a:r>
          </a:p>
        </p:txBody>
      </p:sp>
      <p:sp>
        <p:nvSpPr>
          <p:cNvPr id="33" name="任意多边形 6">
            <a:extLst>
              <a:ext uri="{FF2B5EF4-FFF2-40B4-BE49-F238E27FC236}">
                <a16:creationId xmlns:a16="http://schemas.microsoft.com/office/drawing/2014/main" id="{95D321C9-FE91-4B90-A62E-1C9E6F53B44D}"/>
              </a:ext>
            </a:extLst>
          </p:cNvPr>
          <p:cNvSpPr/>
          <p:nvPr/>
        </p:nvSpPr>
        <p:spPr>
          <a:xfrm>
            <a:off x="2036381" y="2497904"/>
            <a:ext cx="865290" cy="1053963"/>
          </a:xfrm>
          <a:custGeom>
            <a:avLst/>
            <a:gdLst>
              <a:gd name="connsiteX0" fmla="*/ 324036 w 648072"/>
              <a:gd name="connsiteY0" fmla="*/ 0 h 791728"/>
              <a:gd name="connsiteX1" fmla="*/ 648072 w 648072"/>
              <a:gd name="connsiteY1" fmla="*/ 324036 h 791728"/>
              <a:gd name="connsiteX2" fmla="*/ 389341 w 648072"/>
              <a:gd name="connsiteY2" fmla="*/ 641489 h 791728"/>
              <a:gd name="connsiteX3" fmla="*/ 388468 w 648072"/>
              <a:gd name="connsiteY3" fmla="*/ 641577 h 791728"/>
              <a:gd name="connsiteX4" fmla="*/ 324036 w 648072"/>
              <a:gd name="connsiteY4" fmla="*/ 791728 h 791728"/>
              <a:gd name="connsiteX5" fmla="*/ 259605 w 648072"/>
              <a:gd name="connsiteY5" fmla="*/ 641577 h 791728"/>
              <a:gd name="connsiteX6" fmla="*/ 258732 w 648072"/>
              <a:gd name="connsiteY6" fmla="*/ 641489 h 791728"/>
              <a:gd name="connsiteX7" fmla="*/ 0 w 648072"/>
              <a:gd name="connsiteY7" fmla="*/ 324036 h 791728"/>
              <a:gd name="connsiteX8" fmla="*/ 324036 w 648072"/>
              <a:gd name="connsiteY8" fmla="*/ 0 h 79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72" h="791728"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480626"/>
                  <a:pt x="536998" y="611274"/>
                  <a:pt x="389341" y="641489"/>
                </a:cubicBezTo>
                <a:lnTo>
                  <a:pt x="388468" y="641577"/>
                </a:lnTo>
                <a:lnTo>
                  <a:pt x="324036" y="791728"/>
                </a:lnTo>
                <a:lnTo>
                  <a:pt x="259605" y="641577"/>
                </a:lnTo>
                <a:lnTo>
                  <a:pt x="258732" y="641489"/>
                </a:lnTo>
                <a:cubicBezTo>
                  <a:pt x="111074" y="611274"/>
                  <a:pt x="0" y="48062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3D3D3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39907" anchor="ctr"/>
          <a:lstStyle/>
          <a:p>
            <a:pPr algn="ctr">
              <a:defRPr/>
            </a:pPr>
            <a:r>
              <a:rPr lang="en-US" altLang="zh-CN" sz="3199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01</a:t>
            </a:r>
            <a:endParaRPr lang="zh-CN" altLang="en-US" sz="3199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4" name="TextBox 57">
            <a:extLst>
              <a:ext uri="{FF2B5EF4-FFF2-40B4-BE49-F238E27FC236}">
                <a16:creationId xmlns:a16="http://schemas.microsoft.com/office/drawing/2014/main" id="{33BB1CCE-C148-4993-9F37-C37D3A0D9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330" y="4575405"/>
            <a:ext cx="2159459" cy="112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单击此处添加文字阐述，添加简短问题说明文字，具体说明文字在此处。单击此处添加文字阐述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微软雅黑" pitchFamily="34" charset="-122"/>
            </a:endParaRPr>
          </a:p>
        </p:txBody>
      </p:sp>
      <p:sp>
        <p:nvSpPr>
          <p:cNvPr id="35" name="圆角矩形 8">
            <a:extLst>
              <a:ext uri="{FF2B5EF4-FFF2-40B4-BE49-F238E27FC236}">
                <a16:creationId xmlns:a16="http://schemas.microsoft.com/office/drawing/2014/main" id="{BDFC6287-8199-449A-84E8-C5EE8654A230}"/>
              </a:ext>
            </a:extLst>
          </p:cNvPr>
          <p:cNvSpPr/>
          <p:nvPr/>
        </p:nvSpPr>
        <p:spPr>
          <a:xfrm>
            <a:off x="3825143" y="3704245"/>
            <a:ext cx="2111394" cy="479937"/>
          </a:xfrm>
          <a:prstGeom prst="roundRect">
            <a:avLst>
              <a:gd name="adj" fmla="val 10053"/>
            </a:avLst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3" tIns="60936" rIns="121873" bIns="60936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FFFF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投入规模</a:t>
            </a:r>
          </a:p>
        </p:txBody>
      </p:sp>
      <p:sp>
        <p:nvSpPr>
          <p:cNvPr id="36" name="任意多边形 9">
            <a:extLst>
              <a:ext uri="{FF2B5EF4-FFF2-40B4-BE49-F238E27FC236}">
                <a16:creationId xmlns:a16="http://schemas.microsoft.com/office/drawing/2014/main" id="{0064EAF0-144F-4243-B0AA-D6C2704D0B8A}"/>
              </a:ext>
            </a:extLst>
          </p:cNvPr>
          <p:cNvSpPr/>
          <p:nvPr/>
        </p:nvSpPr>
        <p:spPr>
          <a:xfrm>
            <a:off x="4449249" y="4428051"/>
            <a:ext cx="863176" cy="1056080"/>
          </a:xfrm>
          <a:custGeom>
            <a:avLst/>
            <a:gdLst>
              <a:gd name="connsiteX0" fmla="*/ 324036 w 648072"/>
              <a:gd name="connsiteY0" fmla="*/ 0 h 791728"/>
              <a:gd name="connsiteX1" fmla="*/ 388468 w 648072"/>
              <a:gd name="connsiteY1" fmla="*/ 150151 h 791728"/>
              <a:gd name="connsiteX2" fmla="*/ 389341 w 648072"/>
              <a:gd name="connsiteY2" fmla="*/ 150239 h 791728"/>
              <a:gd name="connsiteX3" fmla="*/ 648072 w 648072"/>
              <a:gd name="connsiteY3" fmla="*/ 467692 h 791728"/>
              <a:gd name="connsiteX4" fmla="*/ 324036 w 648072"/>
              <a:gd name="connsiteY4" fmla="*/ 791728 h 791728"/>
              <a:gd name="connsiteX5" fmla="*/ 0 w 648072"/>
              <a:gd name="connsiteY5" fmla="*/ 467692 h 791728"/>
              <a:gd name="connsiteX6" fmla="*/ 258732 w 648072"/>
              <a:gd name="connsiteY6" fmla="*/ 150239 h 791728"/>
              <a:gd name="connsiteX7" fmla="*/ 259605 w 648072"/>
              <a:gd name="connsiteY7" fmla="*/ 150151 h 79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8072" h="791728">
                <a:moveTo>
                  <a:pt x="324036" y="0"/>
                </a:moveTo>
                <a:lnTo>
                  <a:pt x="388468" y="150151"/>
                </a:lnTo>
                <a:lnTo>
                  <a:pt x="389341" y="150239"/>
                </a:lnTo>
                <a:cubicBezTo>
                  <a:pt x="536998" y="180454"/>
                  <a:pt x="648072" y="311102"/>
                  <a:pt x="648072" y="467692"/>
                </a:cubicBezTo>
                <a:cubicBezTo>
                  <a:pt x="648072" y="646652"/>
                  <a:pt x="502996" y="791728"/>
                  <a:pt x="324036" y="791728"/>
                </a:cubicBezTo>
                <a:cubicBezTo>
                  <a:pt x="145076" y="791728"/>
                  <a:pt x="0" y="646652"/>
                  <a:pt x="0" y="467692"/>
                </a:cubicBezTo>
                <a:cubicBezTo>
                  <a:pt x="0" y="311102"/>
                  <a:pt x="111074" y="180454"/>
                  <a:pt x="258732" y="150239"/>
                </a:cubicBezTo>
                <a:lnTo>
                  <a:pt x="259605" y="150151"/>
                </a:lnTo>
                <a:close/>
              </a:path>
            </a:pathLst>
          </a:cu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91926" rIns="0" bIns="0" anchor="ctr"/>
          <a:lstStyle/>
          <a:p>
            <a:pPr algn="ctr">
              <a:defRPr/>
            </a:pPr>
            <a:r>
              <a:rPr lang="en-US" altLang="zh-CN" sz="3199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02</a:t>
            </a:r>
            <a:endParaRPr lang="zh-CN" altLang="en-US" sz="3199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0A21AE00-0C90-4696-BF01-59D4451EA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143" y="2377438"/>
            <a:ext cx="2159459" cy="109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单击此处添加文字阐述，添加简短问题说明文字，具体说明文字在此处。单击此处添加文字阐述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微软雅黑" pitchFamily="34" charset="-122"/>
            </a:endParaRPr>
          </a:p>
        </p:txBody>
      </p:sp>
      <p:sp>
        <p:nvSpPr>
          <p:cNvPr id="38" name="圆角矩形 11">
            <a:extLst>
              <a:ext uri="{FF2B5EF4-FFF2-40B4-BE49-F238E27FC236}">
                <a16:creationId xmlns:a16="http://schemas.microsoft.com/office/drawing/2014/main" id="{4AC9A81D-4810-442E-A7DA-09899BAE7E51}"/>
              </a:ext>
            </a:extLst>
          </p:cNvPr>
          <p:cNvSpPr/>
          <p:nvPr/>
        </p:nvSpPr>
        <p:spPr>
          <a:xfrm>
            <a:off x="6241186" y="3704245"/>
            <a:ext cx="2111394" cy="479937"/>
          </a:xfrm>
          <a:prstGeom prst="roundRect">
            <a:avLst>
              <a:gd name="adj" fmla="val 10053"/>
            </a:avLst>
          </a:prstGeom>
          <a:solidFill>
            <a:srgbClr val="3D3D3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3" tIns="60936" rIns="121873" bIns="60936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FFFF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项目概况</a:t>
            </a:r>
          </a:p>
        </p:txBody>
      </p:sp>
      <p:sp>
        <p:nvSpPr>
          <p:cNvPr id="39" name="任意多边形 12">
            <a:extLst>
              <a:ext uri="{FF2B5EF4-FFF2-40B4-BE49-F238E27FC236}">
                <a16:creationId xmlns:a16="http://schemas.microsoft.com/office/drawing/2014/main" id="{0556FE88-42D2-4815-8959-E8C3B1E4E243}"/>
              </a:ext>
            </a:extLst>
          </p:cNvPr>
          <p:cNvSpPr/>
          <p:nvPr/>
        </p:nvSpPr>
        <p:spPr>
          <a:xfrm>
            <a:off x="6864237" y="2497904"/>
            <a:ext cx="865292" cy="1053963"/>
          </a:xfrm>
          <a:custGeom>
            <a:avLst/>
            <a:gdLst>
              <a:gd name="connsiteX0" fmla="*/ 324036 w 648072"/>
              <a:gd name="connsiteY0" fmla="*/ 0 h 791728"/>
              <a:gd name="connsiteX1" fmla="*/ 648072 w 648072"/>
              <a:gd name="connsiteY1" fmla="*/ 324036 h 791728"/>
              <a:gd name="connsiteX2" fmla="*/ 389341 w 648072"/>
              <a:gd name="connsiteY2" fmla="*/ 641489 h 791728"/>
              <a:gd name="connsiteX3" fmla="*/ 388468 w 648072"/>
              <a:gd name="connsiteY3" fmla="*/ 641577 h 791728"/>
              <a:gd name="connsiteX4" fmla="*/ 324036 w 648072"/>
              <a:gd name="connsiteY4" fmla="*/ 791728 h 791728"/>
              <a:gd name="connsiteX5" fmla="*/ 259605 w 648072"/>
              <a:gd name="connsiteY5" fmla="*/ 641577 h 791728"/>
              <a:gd name="connsiteX6" fmla="*/ 258732 w 648072"/>
              <a:gd name="connsiteY6" fmla="*/ 641489 h 791728"/>
              <a:gd name="connsiteX7" fmla="*/ 0 w 648072"/>
              <a:gd name="connsiteY7" fmla="*/ 324036 h 791728"/>
              <a:gd name="connsiteX8" fmla="*/ 324036 w 648072"/>
              <a:gd name="connsiteY8" fmla="*/ 0 h 79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8072" h="791728"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480626"/>
                  <a:pt x="536998" y="611274"/>
                  <a:pt x="389341" y="641489"/>
                </a:cubicBezTo>
                <a:lnTo>
                  <a:pt x="388468" y="641577"/>
                </a:lnTo>
                <a:lnTo>
                  <a:pt x="324036" y="791728"/>
                </a:lnTo>
                <a:lnTo>
                  <a:pt x="259605" y="641577"/>
                </a:lnTo>
                <a:lnTo>
                  <a:pt x="258732" y="641489"/>
                </a:lnTo>
                <a:cubicBezTo>
                  <a:pt x="111074" y="611274"/>
                  <a:pt x="0" y="48062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3D3D3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39907" anchor="ctr"/>
          <a:lstStyle/>
          <a:p>
            <a:pPr algn="ctr">
              <a:defRPr/>
            </a:pPr>
            <a:r>
              <a:rPr lang="en-US" altLang="zh-CN" sz="3199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03</a:t>
            </a:r>
          </a:p>
        </p:txBody>
      </p:sp>
      <p:sp>
        <p:nvSpPr>
          <p:cNvPr id="40" name="TextBox 57">
            <a:extLst>
              <a:ext uri="{FF2B5EF4-FFF2-40B4-BE49-F238E27FC236}">
                <a16:creationId xmlns:a16="http://schemas.microsoft.com/office/drawing/2014/main" id="{275E4D84-9AC3-4DF4-9AFD-9850B03E2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154" y="4509859"/>
            <a:ext cx="2159459" cy="109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单击此处添加文字阐述，添加简短问题说明文字，具体说明文字在此处。单击此处添加文字阐述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微软雅黑" pitchFamily="34" charset="-122"/>
            </a:endParaRPr>
          </a:p>
        </p:txBody>
      </p:sp>
      <p:sp>
        <p:nvSpPr>
          <p:cNvPr id="41" name="圆角矩形 14">
            <a:extLst>
              <a:ext uri="{FF2B5EF4-FFF2-40B4-BE49-F238E27FC236}">
                <a16:creationId xmlns:a16="http://schemas.microsoft.com/office/drawing/2014/main" id="{57298FBA-6D88-41F1-99F3-E868BE792850}"/>
              </a:ext>
            </a:extLst>
          </p:cNvPr>
          <p:cNvSpPr/>
          <p:nvPr/>
        </p:nvSpPr>
        <p:spPr>
          <a:xfrm>
            <a:off x="8659345" y="3704245"/>
            <a:ext cx="2111394" cy="479937"/>
          </a:xfrm>
          <a:prstGeom prst="roundRect">
            <a:avLst>
              <a:gd name="adj" fmla="val 10053"/>
            </a:avLst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3" tIns="60936" rIns="121873" bIns="60936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FFFF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角色</a:t>
            </a:r>
          </a:p>
        </p:txBody>
      </p:sp>
      <p:sp>
        <p:nvSpPr>
          <p:cNvPr id="56" name="任意多边形 15">
            <a:extLst>
              <a:ext uri="{FF2B5EF4-FFF2-40B4-BE49-F238E27FC236}">
                <a16:creationId xmlns:a16="http://schemas.microsoft.com/office/drawing/2014/main" id="{821DAB1F-2C45-4E5E-A8A7-92592C69900B}"/>
              </a:ext>
            </a:extLst>
          </p:cNvPr>
          <p:cNvSpPr/>
          <p:nvPr/>
        </p:nvSpPr>
        <p:spPr>
          <a:xfrm>
            <a:off x="9283454" y="4428051"/>
            <a:ext cx="863176" cy="1056080"/>
          </a:xfrm>
          <a:custGeom>
            <a:avLst/>
            <a:gdLst>
              <a:gd name="connsiteX0" fmla="*/ 324036 w 648072"/>
              <a:gd name="connsiteY0" fmla="*/ 0 h 791728"/>
              <a:gd name="connsiteX1" fmla="*/ 388468 w 648072"/>
              <a:gd name="connsiteY1" fmla="*/ 150152 h 791728"/>
              <a:gd name="connsiteX2" fmla="*/ 389341 w 648072"/>
              <a:gd name="connsiteY2" fmla="*/ 150240 h 791728"/>
              <a:gd name="connsiteX3" fmla="*/ 648072 w 648072"/>
              <a:gd name="connsiteY3" fmla="*/ 467692 h 791728"/>
              <a:gd name="connsiteX4" fmla="*/ 324036 w 648072"/>
              <a:gd name="connsiteY4" fmla="*/ 791728 h 791728"/>
              <a:gd name="connsiteX5" fmla="*/ 0 w 648072"/>
              <a:gd name="connsiteY5" fmla="*/ 467692 h 791728"/>
              <a:gd name="connsiteX6" fmla="*/ 258732 w 648072"/>
              <a:gd name="connsiteY6" fmla="*/ 150240 h 791728"/>
              <a:gd name="connsiteX7" fmla="*/ 259605 w 648072"/>
              <a:gd name="connsiteY7" fmla="*/ 150152 h 79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8072" h="791728">
                <a:moveTo>
                  <a:pt x="324036" y="0"/>
                </a:moveTo>
                <a:lnTo>
                  <a:pt x="388468" y="150152"/>
                </a:lnTo>
                <a:lnTo>
                  <a:pt x="389341" y="150240"/>
                </a:lnTo>
                <a:cubicBezTo>
                  <a:pt x="536998" y="180455"/>
                  <a:pt x="648072" y="311102"/>
                  <a:pt x="648072" y="467692"/>
                </a:cubicBezTo>
                <a:cubicBezTo>
                  <a:pt x="648072" y="646652"/>
                  <a:pt x="502996" y="791728"/>
                  <a:pt x="324036" y="791728"/>
                </a:cubicBezTo>
                <a:cubicBezTo>
                  <a:pt x="145076" y="791728"/>
                  <a:pt x="0" y="646652"/>
                  <a:pt x="0" y="467692"/>
                </a:cubicBezTo>
                <a:cubicBezTo>
                  <a:pt x="0" y="311102"/>
                  <a:pt x="111074" y="180455"/>
                  <a:pt x="258732" y="150240"/>
                </a:cubicBezTo>
                <a:lnTo>
                  <a:pt x="259605" y="150152"/>
                </a:lnTo>
                <a:close/>
              </a:path>
            </a:pathLst>
          </a:cu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91926" rIns="0" bIns="0" anchor="ctr"/>
          <a:lstStyle/>
          <a:p>
            <a:pPr algn="ctr">
              <a:defRPr/>
            </a:pPr>
            <a:r>
              <a:rPr lang="en-US" altLang="zh-CN" sz="3199" dirty="0">
                <a:solidFill>
                  <a:srgbClr val="FFFFFF"/>
                </a:solidFill>
                <a:latin typeface="Impact" pitchFamily="34" charset="0"/>
                <a:ea typeface="微软雅黑" pitchFamily="34" charset="-122"/>
              </a:rPr>
              <a:t>04</a:t>
            </a:r>
            <a:endParaRPr lang="zh-CN" altLang="en-US" sz="3199" dirty="0">
              <a:solidFill>
                <a:srgbClr val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9DB22112-6C97-4A36-AEBE-487C73C12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967" y="2311893"/>
            <a:ext cx="2159459" cy="109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单击此处添加文字阐述，添加简短问题说明文字，具体说明文字在此处。单击此处添加文字阐述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31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25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4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675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425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2" grpId="0" animBg="1"/>
      <p:bldP spid="33" grpId="0" animBg="1"/>
      <p:bldP spid="34" grpId="0"/>
      <p:bldP spid="35" grpId="0" animBg="1"/>
      <p:bldP spid="36" grpId="0" animBg="1"/>
      <p:bldP spid="37" grpId="0"/>
      <p:bldP spid="38" grpId="0" animBg="1"/>
      <p:bldP spid="39" grpId="0" animBg="1"/>
      <p:bldP spid="40" grpId="0"/>
      <p:bldP spid="41" grpId="0" animBg="1"/>
      <p:bldP spid="56" grpId="0" animBg="1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AAA8E51-54E2-48B4-B172-C45A5AF4CE9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l="-36577" t="-2654" r="-41131" b="-26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710396-6AB6-4844-A6EB-463205BB491F}"/>
              </a:ext>
            </a:extLst>
          </p:cNvPr>
          <p:cNvSpPr/>
          <p:nvPr/>
        </p:nvSpPr>
        <p:spPr>
          <a:xfrm>
            <a:off x="4002657" y="1311216"/>
            <a:ext cx="7170168" cy="423557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342900" dist="1016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26E242B-9F63-43F8-9F85-070C1FC66B01}"/>
              </a:ext>
            </a:extLst>
          </p:cNvPr>
          <p:cNvGrpSpPr/>
          <p:nvPr/>
        </p:nvGrpSpPr>
        <p:grpSpPr>
          <a:xfrm>
            <a:off x="4792692" y="1779376"/>
            <a:ext cx="2985363" cy="843569"/>
            <a:chOff x="4696545" y="2183919"/>
            <a:chExt cx="2985363" cy="84356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102031C-01C5-4940-943F-6A6891C14F27}"/>
                </a:ext>
              </a:extLst>
            </p:cNvPr>
            <p:cNvSpPr txBox="1"/>
            <p:nvPr/>
          </p:nvSpPr>
          <p:spPr>
            <a:xfrm>
              <a:off x="4696545" y="2183919"/>
              <a:ext cx="2421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spc="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1.</a:t>
              </a:r>
              <a:r>
                <a:rPr lang="zh-CN" altLang="en-US" sz="2800" b="1" spc="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自我介绍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0E490CD-8707-4940-A78A-93620BCEB644}"/>
                </a:ext>
              </a:extLst>
            </p:cNvPr>
            <p:cNvSpPr txBox="1"/>
            <p:nvPr/>
          </p:nvSpPr>
          <p:spPr bwMode="auto">
            <a:xfrm>
              <a:off x="5259961" y="2725610"/>
              <a:ext cx="2421947" cy="30187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lnSpc>
                  <a:spcPct val="120000"/>
                </a:lnSpc>
                <a:defRPr/>
              </a:pP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D3E9B83-433C-46AD-A10E-9A16832CDA3D}"/>
              </a:ext>
            </a:extLst>
          </p:cNvPr>
          <p:cNvGrpSpPr/>
          <p:nvPr/>
        </p:nvGrpSpPr>
        <p:grpSpPr>
          <a:xfrm>
            <a:off x="4792692" y="3934161"/>
            <a:ext cx="2985363" cy="843569"/>
            <a:chOff x="7747575" y="2183919"/>
            <a:chExt cx="2985363" cy="84356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9A24219-AA68-4E64-A4E8-E5C0AA93CD90}"/>
                </a:ext>
              </a:extLst>
            </p:cNvPr>
            <p:cNvSpPr txBox="1"/>
            <p:nvPr/>
          </p:nvSpPr>
          <p:spPr>
            <a:xfrm>
              <a:off x="7747575" y="2183919"/>
              <a:ext cx="2421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spc="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4.</a:t>
              </a:r>
              <a:r>
                <a:rPr lang="zh-CN" altLang="en-US" sz="2800" b="1" spc="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申请理由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E6461E-A154-4DB1-A563-5F24E3A44C6E}"/>
                </a:ext>
              </a:extLst>
            </p:cNvPr>
            <p:cNvSpPr txBox="1"/>
            <p:nvPr/>
          </p:nvSpPr>
          <p:spPr bwMode="auto">
            <a:xfrm>
              <a:off x="8310991" y="2725610"/>
              <a:ext cx="2421947" cy="30187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lnSpc>
                  <a:spcPct val="120000"/>
                </a:lnSpc>
                <a:defRPr/>
              </a:pP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C66CC84-292C-4703-A5CF-958746BC3F85}"/>
              </a:ext>
            </a:extLst>
          </p:cNvPr>
          <p:cNvGrpSpPr/>
          <p:nvPr/>
        </p:nvGrpSpPr>
        <p:grpSpPr>
          <a:xfrm>
            <a:off x="849312" y="1849183"/>
            <a:ext cx="2617788" cy="2703056"/>
            <a:chOff x="849312" y="1674674"/>
            <a:chExt cx="2617788" cy="270305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EAA8C52-C12B-4F9C-AEA9-D0CF3C8A8CD2}"/>
                </a:ext>
              </a:extLst>
            </p:cNvPr>
            <p:cNvSpPr txBox="1"/>
            <p:nvPr/>
          </p:nvSpPr>
          <p:spPr>
            <a:xfrm>
              <a:off x="881064" y="1674674"/>
              <a:ext cx="258603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5400" b="1" dirty="0">
                  <a:solidFill>
                    <a:srgbClr val="E76F53"/>
                  </a:solidFill>
                  <a:latin typeface="Century Gothic" panose="020B0502020202020204" pitchFamily="34" charset="0"/>
                  <a:ea typeface="思源黑体旧字形 Normal" panose="020B0400000000000000" pitchFamily="34" charset="-128"/>
                </a:rPr>
                <a:t>CONT</a:t>
              </a:r>
            </a:p>
            <a:p>
              <a:r>
                <a:rPr lang="en-US" altLang="zh-CN" sz="5400" b="1" dirty="0">
                  <a:solidFill>
                    <a:srgbClr val="E76F53"/>
                  </a:solidFill>
                  <a:latin typeface="Century Gothic" panose="020B0502020202020204" pitchFamily="34" charset="0"/>
                  <a:ea typeface="思源黑体旧字形 Normal" panose="020B0400000000000000" pitchFamily="34" charset="-128"/>
                </a:rPr>
                <a:t>ENT</a:t>
              </a:r>
              <a:endParaRPr lang="zh-CN" altLang="en-US" sz="5400" b="1" dirty="0">
                <a:solidFill>
                  <a:srgbClr val="E76F53"/>
                </a:solidFill>
                <a:latin typeface="Century Gothic" panose="020B0502020202020204" pitchFamily="34" charset="0"/>
                <a:ea typeface="思源黑体旧字形 Normal" panose="020B0400000000000000" pitchFamily="34" charset="-128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CCE62B-39DE-42DD-9183-72E1FD0B0FE1}"/>
                </a:ext>
              </a:extLst>
            </p:cNvPr>
            <p:cNvSpPr txBox="1"/>
            <p:nvPr/>
          </p:nvSpPr>
          <p:spPr>
            <a:xfrm>
              <a:off x="849312" y="3454400"/>
              <a:ext cx="16525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5400" b="1" dirty="0">
                  <a:solidFill>
                    <a:srgbClr val="3D3D3D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目录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926E1ED-A00A-46DE-99FF-740403A96685}"/>
              </a:ext>
            </a:extLst>
          </p:cNvPr>
          <p:cNvGrpSpPr/>
          <p:nvPr/>
        </p:nvGrpSpPr>
        <p:grpSpPr>
          <a:xfrm>
            <a:off x="4792692" y="2474310"/>
            <a:ext cx="2985363" cy="843569"/>
            <a:chOff x="7747575" y="2183919"/>
            <a:chExt cx="2985363" cy="84356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44257CF-A82A-49B6-9677-572563CFD7C2}"/>
                </a:ext>
              </a:extLst>
            </p:cNvPr>
            <p:cNvSpPr txBox="1"/>
            <p:nvPr/>
          </p:nvSpPr>
          <p:spPr>
            <a:xfrm>
              <a:off x="7747575" y="2183919"/>
              <a:ext cx="2421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spc="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2.</a:t>
              </a:r>
              <a:r>
                <a:rPr lang="zh-CN" altLang="en-US" sz="2800" b="1" spc="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工作内容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72766CD-D9DA-4D75-B2EB-DFF4CE82CE92}"/>
                </a:ext>
              </a:extLst>
            </p:cNvPr>
            <p:cNvSpPr txBox="1"/>
            <p:nvPr/>
          </p:nvSpPr>
          <p:spPr bwMode="auto">
            <a:xfrm>
              <a:off x="8310991" y="2725610"/>
              <a:ext cx="2421947" cy="30187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lnSpc>
                  <a:spcPct val="120000"/>
                </a:lnSpc>
                <a:defRPr/>
              </a:pP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6B23461-4D7A-41FA-86FD-5B236F7E240B}"/>
              </a:ext>
            </a:extLst>
          </p:cNvPr>
          <p:cNvGrpSpPr/>
          <p:nvPr/>
        </p:nvGrpSpPr>
        <p:grpSpPr>
          <a:xfrm>
            <a:off x="4792692" y="3164638"/>
            <a:ext cx="2985363" cy="843569"/>
            <a:chOff x="7747575" y="2183919"/>
            <a:chExt cx="2985363" cy="843569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7326897-94C8-4F08-A046-F5FF5C958524}"/>
                </a:ext>
              </a:extLst>
            </p:cNvPr>
            <p:cNvSpPr txBox="1"/>
            <p:nvPr/>
          </p:nvSpPr>
          <p:spPr>
            <a:xfrm>
              <a:off x="7747575" y="2183919"/>
              <a:ext cx="2421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spc="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3.</a:t>
              </a:r>
              <a:r>
                <a:rPr lang="zh-CN" altLang="en-US" sz="2800" b="1" spc="60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工作展望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9AEE604-ED40-4C25-BBD9-B2BB77B940A2}"/>
                </a:ext>
              </a:extLst>
            </p:cNvPr>
            <p:cNvSpPr txBox="1"/>
            <p:nvPr/>
          </p:nvSpPr>
          <p:spPr bwMode="auto">
            <a:xfrm>
              <a:off x="8310991" y="2725610"/>
              <a:ext cx="2421947" cy="30187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lnSpc>
                  <a:spcPct val="120000"/>
                </a:lnSpc>
                <a:defRPr/>
              </a:pP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02948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项目三</a:t>
            </a:r>
          </a:p>
        </p:txBody>
      </p:sp>
      <p:grpSp>
        <p:nvGrpSpPr>
          <p:cNvPr id="17" name="7aad327f-96ee-479b-9e47-4d9af0f21fa7">
            <a:extLst>
              <a:ext uri="{FF2B5EF4-FFF2-40B4-BE49-F238E27FC236}">
                <a16:creationId xmlns:a16="http://schemas.microsoft.com/office/drawing/2014/main" id="{B00FDE85-22D3-4747-AB88-DBDE0D2CD199}"/>
              </a:ext>
            </a:extLst>
          </p:cNvPr>
          <p:cNvGrpSpPr>
            <a:grpSpLocks noChangeAspect="1"/>
          </p:cNvGrpSpPr>
          <p:nvPr/>
        </p:nvGrpSpPr>
        <p:grpSpPr>
          <a:xfrm>
            <a:off x="2557754" y="2316109"/>
            <a:ext cx="7076493" cy="3631519"/>
            <a:chOff x="2557754" y="1802739"/>
            <a:chExt cx="7076493" cy="3631519"/>
          </a:xfrm>
        </p:grpSpPr>
        <p:grpSp>
          <p:nvGrpSpPr>
            <p:cNvPr id="18" name="Group 1">
              <a:extLst>
                <a:ext uri="{FF2B5EF4-FFF2-40B4-BE49-F238E27FC236}">
                  <a16:creationId xmlns:a16="http://schemas.microsoft.com/office/drawing/2014/main" id="{0F8071A7-C47C-46A2-A388-87FC1CF27D4D}"/>
                </a:ext>
              </a:extLst>
            </p:cNvPr>
            <p:cNvGrpSpPr/>
            <p:nvPr/>
          </p:nvGrpSpPr>
          <p:grpSpPr>
            <a:xfrm>
              <a:off x="3731650" y="3001614"/>
              <a:ext cx="1548058" cy="1346811"/>
              <a:chOff x="3731650" y="3001614"/>
              <a:chExt cx="1548058" cy="1346811"/>
            </a:xfrm>
          </p:grpSpPr>
          <p:sp>
            <p:nvSpPr>
              <p:cNvPr id="42" name="Hexagon 6">
                <a:extLst>
                  <a:ext uri="{FF2B5EF4-FFF2-40B4-BE49-F238E27FC236}">
                    <a16:creationId xmlns:a16="http://schemas.microsoft.com/office/drawing/2014/main" id="{8FE4A605-4E0C-4862-BE58-2F56C8E9BE48}"/>
                  </a:ext>
                </a:extLst>
              </p:cNvPr>
              <p:cNvSpPr/>
              <p:nvPr/>
            </p:nvSpPr>
            <p:spPr>
              <a:xfrm>
                <a:off x="3731650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D3D3D"/>
              </a:solidFill>
              <a:ln w="9525">
                <a:noFill/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sz="8000" dirty="0">
                  <a:solidFill>
                    <a:schemeClr val="tx1"/>
                  </a:solidFill>
                  <a:latin typeface="Agency FB" panose="020B0503020202020204" pitchFamily="34" charset="0"/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43" name="Freeform: Shape 8">
                <a:extLst>
                  <a:ext uri="{FF2B5EF4-FFF2-40B4-BE49-F238E27FC236}">
                    <a16:creationId xmlns:a16="http://schemas.microsoft.com/office/drawing/2014/main" id="{D524E8AF-C8DA-47A1-868F-D31917D756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57779" y="3471893"/>
                <a:ext cx="354331" cy="360000"/>
              </a:xfrm>
              <a:custGeom>
                <a:avLst/>
                <a:gdLst>
                  <a:gd name="T0" fmla="*/ 49 w 125"/>
                  <a:gd name="T1" fmla="*/ 16 h 127"/>
                  <a:gd name="T2" fmla="*/ 36 w 125"/>
                  <a:gd name="T3" fmla="*/ 18 h 127"/>
                  <a:gd name="T4" fmla="*/ 25 w 125"/>
                  <a:gd name="T5" fmla="*/ 26 h 127"/>
                  <a:gd name="T6" fmla="*/ 18 w 125"/>
                  <a:gd name="T7" fmla="*/ 37 h 127"/>
                  <a:gd name="T8" fmla="*/ 15 w 125"/>
                  <a:gd name="T9" fmla="*/ 50 h 127"/>
                  <a:gd name="T10" fmla="*/ 18 w 125"/>
                  <a:gd name="T11" fmla="*/ 64 h 127"/>
                  <a:gd name="T12" fmla="*/ 25 w 125"/>
                  <a:gd name="T13" fmla="*/ 75 h 127"/>
                  <a:gd name="T14" fmla="*/ 36 w 125"/>
                  <a:gd name="T15" fmla="*/ 81 h 127"/>
                  <a:gd name="T16" fmla="*/ 49 w 125"/>
                  <a:gd name="T17" fmla="*/ 85 h 127"/>
                  <a:gd name="T18" fmla="*/ 63 w 125"/>
                  <a:gd name="T19" fmla="*/ 81 h 127"/>
                  <a:gd name="T20" fmla="*/ 73 w 125"/>
                  <a:gd name="T21" fmla="*/ 75 h 127"/>
                  <a:gd name="T22" fmla="*/ 81 w 125"/>
                  <a:gd name="T23" fmla="*/ 64 h 127"/>
                  <a:gd name="T24" fmla="*/ 84 w 125"/>
                  <a:gd name="T25" fmla="*/ 50 h 127"/>
                  <a:gd name="T26" fmla="*/ 81 w 125"/>
                  <a:gd name="T27" fmla="*/ 37 h 127"/>
                  <a:gd name="T28" fmla="*/ 73 w 125"/>
                  <a:gd name="T29" fmla="*/ 26 h 127"/>
                  <a:gd name="T30" fmla="*/ 63 w 125"/>
                  <a:gd name="T31" fmla="*/ 18 h 127"/>
                  <a:gd name="T32" fmla="*/ 49 w 125"/>
                  <a:gd name="T33" fmla="*/ 16 h 127"/>
                  <a:gd name="T34" fmla="*/ 49 w 125"/>
                  <a:gd name="T35" fmla="*/ 0 h 127"/>
                  <a:gd name="T36" fmla="*/ 68 w 125"/>
                  <a:gd name="T37" fmla="*/ 4 h 127"/>
                  <a:gd name="T38" fmla="*/ 85 w 125"/>
                  <a:gd name="T39" fmla="*/ 16 h 127"/>
                  <a:gd name="T40" fmla="*/ 95 w 125"/>
                  <a:gd name="T41" fmla="*/ 31 h 127"/>
                  <a:gd name="T42" fmla="*/ 99 w 125"/>
                  <a:gd name="T43" fmla="*/ 50 h 127"/>
                  <a:gd name="T44" fmla="*/ 97 w 125"/>
                  <a:gd name="T45" fmla="*/ 64 h 127"/>
                  <a:gd name="T46" fmla="*/ 91 w 125"/>
                  <a:gd name="T47" fmla="*/ 77 h 127"/>
                  <a:gd name="T48" fmla="*/ 91 w 125"/>
                  <a:gd name="T49" fmla="*/ 78 h 127"/>
                  <a:gd name="T50" fmla="*/ 122 w 125"/>
                  <a:gd name="T51" fmla="*/ 109 h 127"/>
                  <a:gd name="T52" fmla="*/ 124 w 125"/>
                  <a:gd name="T53" fmla="*/ 113 h 127"/>
                  <a:gd name="T54" fmla="*/ 125 w 125"/>
                  <a:gd name="T55" fmla="*/ 116 h 127"/>
                  <a:gd name="T56" fmla="*/ 124 w 125"/>
                  <a:gd name="T57" fmla="*/ 120 h 127"/>
                  <a:gd name="T58" fmla="*/ 122 w 125"/>
                  <a:gd name="T59" fmla="*/ 123 h 127"/>
                  <a:gd name="T60" fmla="*/ 119 w 125"/>
                  <a:gd name="T61" fmla="*/ 126 h 127"/>
                  <a:gd name="T62" fmla="*/ 115 w 125"/>
                  <a:gd name="T63" fmla="*/ 127 h 127"/>
                  <a:gd name="T64" fmla="*/ 111 w 125"/>
                  <a:gd name="T65" fmla="*/ 126 h 127"/>
                  <a:gd name="T66" fmla="*/ 107 w 125"/>
                  <a:gd name="T67" fmla="*/ 123 h 127"/>
                  <a:gd name="T68" fmla="*/ 77 w 125"/>
                  <a:gd name="T69" fmla="*/ 93 h 127"/>
                  <a:gd name="T70" fmla="*/ 76 w 125"/>
                  <a:gd name="T71" fmla="*/ 92 h 127"/>
                  <a:gd name="T72" fmla="*/ 64 w 125"/>
                  <a:gd name="T73" fmla="*/ 98 h 127"/>
                  <a:gd name="T74" fmla="*/ 49 w 125"/>
                  <a:gd name="T75" fmla="*/ 101 h 127"/>
                  <a:gd name="T76" fmla="*/ 30 w 125"/>
                  <a:gd name="T77" fmla="*/ 97 h 127"/>
                  <a:gd name="T78" fmla="*/ 14 w 125"/>
                  <a:gd name="T79" fmla="*/ 85 h 127"/>
                  <a:gd name="T80" fmla="*/ 4 w 125"/>
                  <a:gd name="T81" fmla="*/ 69 h 127"/>
                  <a:gd name="T82" fmla="*/ 0 w 125"/>
                  <a:gd name="T83" fmla="*/ 50 h 127"/>
                  <a:gd name="T84" fmla="*/ 4 w 125"/>
                  <a:gd name="T85" fmla="*/ 31 h 127"/>
                  <a:gd name="T86" fmla="*/ 14 w 125"/>
                  <a:gd name="T87" fmla="*/ 16 h 127"/>
                  <a:gd name="T88" fmla="*/ 30 w 125"/>
                  <a:gd name="T89" fmla="*/ 4 h 127"/>
                  <a:gd name="T90" fmla="*/ 49 w 125"/>
                  <a:gd name="T9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27">
                    <a:moveTo>
                      <a:pt x="49" y="16"/>
                    </a:moveTo>
                    <a:lnTo>
                      <a:pt x="36" y="18"/>
                    </a:lnTo>
                    <a:lnTo>
                      <a:pt x="25" y="26"/>
                    </a:lnTo>
                    <a:lnTo>
                      <a:pt x="18" y="37"/>
                    </a:lnTo>
                    <a:lnTo>
                      <a:pt x="15" y="50"/>
                    </a:lnTo>
                    <a:lnTo>
                      <a:pt x="18" y="64"/>
                    </a:lnTo>
                    <a:lnTo>
                      <a:pt x="25" y="75"/>
                    </a:lnTo>
                    <a:lnTo>
                      <a:pt x="36" y="81"/>
                    </a:lnTo>
                    <a:lnTo>
                      <a:pt x="49" y="85"/>
                    </a:lnTo>
                    <a:lnTo>
                      <a:pt x="63" y="81"/>
                    </a:lnTo>
                    <a:lnTo>
                      <a:pt x="73" y="75"/>
                    </a:lnTo>
                    <a:lnTo>
                      <a:pt x="81" y="64"/>
                    </a:lnTo>
                    <a:lnTo>
                      <a:pt x="84" y="50"/>
                    </a:lnTo>
                    <a:lnTo>
                      <a:pt x="81" y="37"/>
                    </a:lnTo>
                    <a:lnTo>
                      <a:pt x="73" y="26"/>
                    </a:lnTo>
                    <a:lnTo>
                      <a:pt x="63" y="18"/>
                    </a:lnTo>
                    <a:lnTo>
                      <a:pt x="49" y="16"/>
                    </a:lnTo>
                    <a:close/>
                    <a:moveTo>
                      <a:pt x="49" y="0"/>
                    </a:moveTo>
                    <a:lnTo>
                      <a:pt x="68" y="4"/>
                    </a:lnTo>
                    <a:lnTo>
                      <a:pt x="85" y="16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7" y="64"/>
                    </a:lnTo>
                    <a:lnTo>
                      <a:pt x="91" y="77"/>
                    </a:lnTo>
                    <a:lnTo>
                      <a:pt x="91" y="78"/>
                    </a:lnTo>
                    <a:lnTo>
                      <a:pt x="122" y="109"/>
                    </a:lnTo>
                    <a:lnTo>
                      <a:pt x="124" y="113"/>
                    </a:lnTo>
                    <a:lnTo>
                      <a:pt x="125" y="116"/>
                    </a:lnTo>
                    <a:lnTo>
                      <a:pt x="124" y="120"/>
                    </a:lnTo>
                    <a:lnTo>
                      <a:pt x="122" y="123"/>
                    </a:lnTo>
                    <a:lnTo>
                      <a:pt x="119" y="126"/>
                    </a:lnTo>
                    <a:lnTo>
                      <a:pt x="115" y="127"/>
                    </a:lnTo>
                    <a:lnTo>
                      <a:pt x="111" y="126"/>
                    </a:lnTo>
                    <a:lnTo>
                      <a:pt x="107" y="123"/>
                    </a:lnTo>
                    <a:lnTo>
                      <a:pt x="77" y="93"/>
                    </a:lnTo>
                    <a:lnTo>
                      <a:pt x="76" y="92"/>
                    </a:lnTo>
                    <a:lnTo>
                      <a:pt x="64" y="98"/>
                    </a:lnTo>
                    <a:lnTo>
                      <a:pt x="49" y="101"/>
                    </a:lnTo>
                    <a:lnTo>
                      <a:pt x="30" y="97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1"/>
                    </a:lnTo>
                    <a:lnTo>
                      <a:pt x="14" y="16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19" name="Group 22">
              <a:extLst>
                <a:ext uri="{FF2B5EF4-FFF2-40B4-BE49-F238E27FC236}">
                  <a16:creationId xmlns:a16="http://schemas.microsoft.com/office/drawing/2014/main" id="{B65277BF-6697-48C8-B5DF-63CA0954D9B2}"/>
                </a:ext>
              </a:extLst>
            </p:cNvPr>
            <p:cNvGrpSpPr/>
            <p:nvPr/>
          </p:nvGrpSpPr>
          <p:grpSpPr>
            <a:xfrm>
              <a:off x="6414731" y="3001614"/>
              <a:ext cx="1548058" cy="1346811"/>
              <a:chOff x="6414731" y="3001614"/>
              <a:chExt cx="1548058" cy="1346811"/>
            </a:xfrm>
          </p:grpSpPr>
          <p:sp>
            <p:nvSpPr>
              <p:cNvPr id="30" name="Hexagon 7">
                <a:extLst>
                  <a:ext uri="{FF2B5EF4-FFF2-40B4-BE49-F238E27FC236}">
                    <a16:creationId xmlns:a16="http://schemas.microsoft.com/office/drawing/2014/main" id="{06C70231-3832-4265-9D57-7E269EBBDAB9}"/>
                  </a:ext>
                </a:extLst>
              </p:cNvPr>
              <p:cNvSpPr/>
              <p:nvPr/>
            </p:nvSpPr>
            <p:spPr>
              <a:xfrm>
                <a:off x="6414731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D3D3D"/>
              </a:solidFill>
              <a:ln w="9525">
                <a:noFill/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sz="8000" dirty="0">
                  <a:solidFill>
                    <a:schemeClr val="tx1"/>
                  </a:solidFill>
                  <a:latin typeface="Agency FB" panose="020B0503020202020204" pitchFamily="34" charset="0"/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31" name="Freeform: Shape 9">
                <a:extLst>
                  <a:ext uri="{FF2B5EF4-FFF2-40B4-BE49-F238E27FC236}">
                    <a16:creationId xmlns:a16="http://schemas.microsoft.com/office/drawing/2014/main" id="{11AEBF45-60C6-455D-A92B-EEA457184E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80976" y="3495019"/>
                <a:ext cx="342439" cy="360000"/>
              </a:xfrm>
              <a:custGeom>
                <a:avLst/>
                <a:gdLst>
                  <a:gd name="T0" fmla="*/ 61 w 117"/>
                  <a:gd name="T1" fmla="*/ 38 h 123"/>
                  <a:gd name="T2" fmla="*/ 72 w 117"/>
                  <a:gd name="T3" fmla="*/ 43 h 123"/>
                  <a:gd name="T4" fmla="*/ 76 w 117"/>
                  <a:gd name="T5" fmla="*/ 47 h 123"/>
                  <a:gd name="T6" fmla="*/ 63 w 117"/>
                  <a:gd name="T7" fmla="*/ 62 h 123"/>
                  <a:gd name="T8" fmla="*/ 61 w 117"/>
                  <a:gd name="T9" fmla="*/ 59 h 123"/>
                  <a:gd name="T10" fmla="*/ 54 w 117"/>
                  <a:gd name="T11" fmla="*/ 57 h 123"/>
                  <a:gd name="T12" fmla="*/ 49 w 117"/>
                  <a:gd name="T13" fmla="*/ 59 h 123"/>
                  <a:gd name="T14" fmla="*/ 24 w 117"/>
                  <a:gd name="T15" fmla="*/ 83 h 123"/>
                  <a:gd name="T16" fmla="*/ 20 w 117"/>
                  <a:gd name="T17" fmla="*/ 88 h 123"/>
                  <a:gd name="T18" fmla="*/ 20 w 117"/>
                  <a:gd name="T19" fmla="*/ 94 h 123"/>
                  <a:gd name="T20" fmla="*/ 24 w 117"/>
                  <a:gd name="T21" fmla="*/ 100 h 123"/>
                  <a:gd name="T22" fmla="*/ 27 w 117"/>
                  <a:gd name="T23" fmla="*/ 102 h 123"/>
                  <a:gd name="T24" fmla="*/ 33 w 117"/>
                  <a:gd name="T25" fmla="*/ 104 h 123"/>
                  <a:gd name="T26" fmla="*/ 38 w 117"/>
                  <a:gd name="T27" fmla="*/ 102 h 123"/>
                  <a:gd name="T28" fmla="*/ 51 w 117"/>
                  <a:gd name="T29" fmla="*/ 91 h 123"/>
                  <a:gd name="T30" fmla="*/ 58 w 117"/>
                  <a:gd name="T31" fmla="*/ 88 h 123"/>
                  <a:gd name="T32" fmla="*/ 65 w 117"/>
                  <a:gd name="T33" fmla="*/ 91 h 123"/>
                  <a:gd name="T34" fmla="*/ 67 w 117"/>
                  <a:gd name="T35" fmla="*/ 97 h 123"/>
                  <a:gd name="T36" fmla="*/ 65 w 117"/>
                  <a:gd name="T37" fmla="*/ 104 h 123"/>
                  <a:gd name="T38" fmla="*/ 45 w 117"/>
                  <a:gd name="T39" fmla="*/ 121 h 123"/>
                  <a:gd name="T40" fmla="*/ 33 w 117"/>
                  <a:gd name="T41" fmla="*/ 123 h 123"/>
                  <a:gd name="T42" fmla="*/ 11 w 117"/>
                  <a:gd name="T43" fmla="*/ 114 h 123"/>
                  <a:gd name="T44" fmla="*/ 3 w 117"/>
                  <a:gd name="T45" fmla="*/ 102 h 123"/>
                  <a:gd name="T46" fmla="*/ 3 w 117"/>
                  <a:gd name="T47" fmla="*/ 79 h 123"/>
                  <a:gd name="T48" fmla="*/ 32 w 117"/>
                  <a:gd name="T49" fmla="*/ 47 h 123"/>
                  <a:gd name="T50" fmla="*/ 54 w 117"/>
                  <a:gd name="T51" fmla="*/ 38 h 123"/>
                  <a:gd name="T52" fmla="*/ 97 w 117"/>
                  <a:gd name="T53" fmla="*/ 3 h 123"/>
                  <a:gd name="T54" fmla="*/ 108 w 117"/>
                  <a:gd name="T55" fmla="*/ 9 h 123"/>
                  <a:gd name="T56" fmla="*/ 117 w 117"/>
                  <a:gd name="T57" fmla="*/ 32 h 123"/>
                  <a:gd name="T58" fmla="*/ 108 w 117"/>
                  <a:gd name="T59" fmla="*/ 54 h 123"/>
                  <a:gd name="T60" fmla="*/ 75 w 117"/>
                  <a:gd name="T61" fmla="*/ 83 h 123"/>
                  <a:gd name="T62" fmla="*/ 63 w 117"/>
                  <a:gd name="T63" fmla="*/ 85 h 123"/>
                  <a:gd name="T64" fmla="*/ 42 w 117"/>
                  <a:gd name="T65" fmla="*/ 76 h 123"/>
                  <a:gd name="T66" fmla="*/ 54 w 117"/>
                  <a:gd name="T67" fmla="*/ 62 h 123"/>
                  <a:gd name="T68" fmla="*/ 58 w 117"/>
                  <a:gd name="T69" fmla="*/ 64 h 123"/>
                  <a:gd name="T70" fmla="*/ 63 w 117"/>
                  <a:gd name="T71" fmla="*/ 66 h 123"/>
                  <a:gd name="T72" fmla="*/ 70 w 117"/>
                  <a:gd name="T73" fmla="*/ 64 h 123"/>
                  <a:gd name="T74" fmla="*/ 95 w 117"/>
                  <a:gd name="T75" fmla="*/ 41 h 123"/>
                  <a:gd name="T76" fmla="*/ 97 w 117"/>
                  <a:gd name="T77" fmla="*/ 36 h 123"/>
                  <a:gd name="T78" fmla="*/ 97 w 117"/>
                  <a:gd name="T79" fmla="*/ 29 h 123"/>
                  <a:gd name="T80" fmla="*/ 95 w 117"/>
                  <a:gd name="T81" fmla="*/ 24 h 123"/>
                  <a:gd name="T82" fmla="*/ 91 w 117"/>
                  <a:gd name="T83" fmla="*/ 21 h 123"/>
                  <a:gd name="T84" fmla="*/ 86 w 117"/>
                  <a:gd name="T85" fmla="*/ 19 h 123"/>
                  <a:gd name="T86" fmla="*/ 79 w 117"/>
                  <a:gd name="T87" fmla="*/ 21 h 123"/>
                  <a:gd name="T88" fmla="*/ 67 w 117"/>
                  <a:gd name="T89" fmla="*/ 32 h 123"/>
                  <a:gd name="T90" fmla="*/ 61 w 117"/>
                  <a:gd name="T91" fmla="*/ 34 h 123"/>
                  <a:gd name="T92" fmla="*/ 54 w 117"/>
                  <a:gd name="T93" fmla="*/ 32 h 123"/>
                  <a:gd name="T94" fmla="*/ 51 w 117"/>
                  <a:gd name="T95" fmla="*/ 25 h 123"/>
                  <a:gd name="T96" fmla="*/ 54 w 117"/>
                  <a:gd name="T97" fmla="*/ 19 h 123"/>
                  <a:gd name="T98" fmla="*/ 74 w 117"/>
                  <a:gd name="T99" fmla="*/ 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7" h="123">
                    <a:moveTo>
                      <a:pt x="54" y="38"/>
                    </a:moveTo>
                    <a:lnTo>
                      <a:pt x="61" y="38"/>
                    </a:lnTo>
                    <a:lnTo>
                      <a:pt x="66" y="41"/>
                    </a:lnTo>
                    <a:lnTo>
                      <a:pt x="72" y="43"/>
                    </a:lnTo>
                    <a:lnTo>
                      <a:pt x="75" y="45"/>
                    </a:lnTo>
                    <a:lnTo>
                      <a:pt x="76" y="47"/>
                    </a:lnTo>
                    <a:lnTo>
                      <a:pt x="78" y="47"/>
                    </a:lnTo>
                    <a:lnTo>
                      <a:pt x="63" y="62"/>
                    </a:lnTo>
                    <a:lnTo>
                      <a:pt x="62" y="60"/>
                    </a:lnTo>
                    <a:lnTo>
                      <a:pt x="61" y="59"/>
                    </a:lnTo>
                    <a:lnTo>
                      <a:pt x="57" y="58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9" y="59"/>
                    </a:lnTo>
                    <a:lnTo>
                      <a:pt x="46" y="60"/>
                    </a:lnTo>
                    <a:lnTo>
                      <a:pt x="24" y="83"/>
                    </a:lnTo>
                    <a:lnTo>
                      <a:pt x="21" y="85"/>
                    </a:lnTo>
                    <a:lnTo>
                      <a:pt x="20" y="88"/>
                    </a:lnTo>
                    <a:lnTo>
                      <a:pt x="20" y="91"/>
                    </a:lnTo>
                    <a:lnTo>
                      <a:pt x="20" y="94"/>
                    </a:lnTo>
                    <a:lnTo>
                      <a:pt x="21" y="97"/>
                    </a:lnTo>
                    <a:lnTo>
                      <a:pt x="24" y="100"/>
                    </a:lnTo>
                    <a:lnTo>
                      <a:pt x="24" y="100"/>
                    </a:lnTo>
                    <a:lnTo>
                      <a:pt x="27" y="102"/>
                    </a:lnTo>
                    <a:lnTo>
                      <a:pt x="31" y="104"/>
                    </a:lnTo>
                    <a:lnTo>
                      <a:pt x="33" y="104"/>
                    </a:lnTo>
                    <a:lnTo>
                      <a:pt x="36" y="104"/>
                    </a:lnTo>
                    <a:lnTo>
                      <a:pt x="38" y="102"/>
                    </a:lnTo>
                    <a:lnTo>
                      <a:pt x="41" y="100"/>
                    </a:lnTo>
                    <a:lnTo>
                      <a:pt x="51" y="91"/>
                    </a:lnTo>
                    <a:lnTo>
                      <a:pt x="54" y="89"/>
                    </a:lnTo>
                    <a:lnTo>
                      <a:pt x="58" y="88"/>
                    </a:lnTo>
                    <a:lnTo>
                      <a:pt x="61" y="89"/>
                    </a:lnTo>
                    <a:lnTo>
                      <a:pt x="65" y="91"/>
                    </a:lnTo>
                    <a:lnTo>
                      <a:pt x="66" y="94"/>
                    </a:lnTo>
                    <a:lnTo>
                      <a:pt x="67" y="97"/>
                    </a:lnTo>
                    <a:lnTo>
                      <a:pt x="66" y="101"/>
                    </a:lnTo>
                    <a:lnTo>
                      <a:pt x="65" y="104"/>
                    </a:lnTo>
                    <a:lnTo>
                      <a:pt x="55" y="114"/>
                    </a:lnTo>
                    <a:lnTo>
                      <a:pt x="45" y="121"/>
                    </a:lnTo>
                    <a:lnTo>
                      <a:pt x="33" y="123"/>
                    </a:lnTo>
                    <a:lnTo>
                      <a:pt x="33" y="123"/>
                    </a:lnTo>
                    <a:lnTo>
                      <a:pt x="21" y="121"/>
                    </a:lnTo>
                    <a:lnTo>
                      <a:pt x="11" y="114"/>
                    </a:lnTo>
                    <a:lnTo>
                      <a:pt x="10" y="113"/>
                    </a:lnTo>
                    <a:lnTo>
                      <a:pt x="3" y="102"/>
                    </a:lnTo>
                    <a:lnTo>
                      <a:pt x="0" y="91"/>
                    </a:lnTo>
                    <a:lnTo>
                      <a:pt x="3" y="79"/>
                    </a:lnTo>
                    <a:lnTo>
                      <a:pt x="10" y="70"/>
                    </a:lnTo>
                    <a:lnTo>
                      <a:pt x="32" y="47"/>
                    </a:lnTo>
                    <a:lnTo>
                      <a:pt x="42" y="40"/>
                    </a:lnTo>
                    <a:lnTo>
                      <a:pt x="54" y="38"/>
                    </a:lnTo>
                    <a:close/>
                    <a:moveTo>
                      <a:pt x="86" y="0"/>
                    </a:moveTo>
                    <a:lnTo>
                      <a:pt x="97" y="3"/>
                    </a:lnTo>
                    <a:lnTo>
                      <a:pt x="107" y="9"/>
                    </a:lnTo>
                    <a:lnTo>
                      <a:pt x="108" y="9"/>
                    </a:lnTo>
                    <a:lnTo>
                      <a:pt x="114" y="20"/>
                    </a:lnTo>
                    <a:lnTo>
                      <a:pt x="117" y="32"/>
                    </a:lnTo>
                    <a:lnTo>
                      <a:pt x="114" y="43"/>
                    </a:lnTo>
                    <a:lnTo>
                      <a:pt x="108" y="54"/>
                    </a:lnTo>
                    <a:lnTo>
                      <a:pt x="86" y="76"/>
                    </a:lnTo>
                    <a:lnTo>
                      <a:pt x="75" y="83"/>
                    </a:lnTo>
                    <a:lnTo>
                      <a:pt x="63" y="85"/>
                    </a:lnTo>
                    <a:lnTo>
                      <a:pt x="63" y="85"/>
                    </a:lnTo>
                    <a:lnTo>
                      <a:pt x="51" y="83"/>
                    </a:lnTo>
                    <a:lnTo>
                      <a:pt x="42" y="76"/>
                    </a:lnTo>
                    <a:lnTo>
                      <a:pt x="41" y="75"/>
                    </a:lnTo>
                    <a:lnTo>
                      <a:pt x="54" y="62"/>
                    </a:lnTo>
                    <a:lnTo>
                      <a:pt x="55" y="63"/>
                    </a:lnTo>
                    <a:lnTo>
                      <a:pt x="58" y="64"/>
                    </a:lnTo>
                    <a:lnTo>
                      <a:pt x="61" y="66"/>
                    </a:lnTo>
                    <a:lnTo>
                      <a:pt x="63" y="66"/>
                    </a:lnTo>
                    <a:lnTo>
                      <a:pt x="67" y="66"/>
                    </a:lnTo>
                    <a:lnTo>
                      <a:pt x="70" y="64"/>
                    </a:lnTo>
                    <a:lnTo>
                      <a:pt x="72" y="63"/>
                    </a:lnTo>
                    <a:lnTo>
                      <a:pt x="95" y="41"/>
                    </a:lnTo>
                    <a:lnTo>
                      <a:pt x="96" y="38"/>
                    </a:lnTo>
                    <a:lnTo>
                      <a:pt x="97" y="36"/>
                    </a:lnTo>
                    <a:lnTo>
                      <a:pt x="97" y="32"/>
                    </a:lnTo>
                    <a:lnTo>
                      <a:pt x="97" y="29"/>
                    </a:lnTo>
                    <a:lnTo>
                      <a:pt x="96" y="26"/>
                    </a:lnTo>
                    <a:lnTo>
                      <a:pt x="95" y="24"/>
                    </a:lnTo>
                    <a:lnTo>
                      <a:pt x="93" y="22"/>
                    </a:lnTo>
                    <a:lnTo>
                      <a:pt x="91" y="21"/>
                    </a:lnTo>
                    <a:lnTo>
                      <a:pt x="88" y="20"/>
                    </a:lnTo>
                    <a:lnTo>
                      <a:pt x="86" y="19"/>
                    </a:lnTo>
                    <a:lnTo>
                      <a:pt x="82" y="20"/>
                    </a:lnTo>
                    <a:lnTo>
                      <a:pt x="79" y="21"/>
                    </a:lnTo>
                    <a:lnTo>
                      <a:pt x="76" y="22"/>
                    </a:lnTo>
                    <a:lnTo>
                      <a:pt x="67" y="32"/>
                    </a:lnTo>
                    <a:lnTo>
                      <a:pt x="65" y="34"/>
                    </a:lnTo>
                    <a:lnTo>
                      <a:pt x="61" y="34"/>
                    </a:lnTo>
                    <a:lnTo>
                      <a:pt x="57" y="34"/>
                    </a:lnTo>
                    <a:lnTo>
                      <a:pt x="54" y="32"/>
                    </a:lnTo>
                    <a:lnTo>
                      <a:pt x="51" y="29"/>
                    </a:lnTo>
                    <a:lnTo>
                      <a:pt x="51" y="25"/>
                    </a:lnTo>
                    <a:lnTo>
                      <a:pt x="51" y="21"/>
                    </a:lnTo>
                    <a:lnTo>
                      <a:pt x="54" y="19"/>
                    </a:lnTo>
                    <a:lnTo>
                      <a:pt x="63" y="9"/>
                    </a:lnTo>
                    <a:lnTo>
                      <a:pt x="74" y="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20" name="Group 21">
              <a:extLst>
                <a:ext uri="{FF2B5EF4-FFF2-40B4-BE49-F238E27FC236}">
                  <a16:creationId xmlns:a16="http://schemas.microsoft.com/office/drawing/2014/main" id="{FFE0750A-82C5-4BB8-AEF8-C84D2B256BAF}"/>
                </a:ext>
              </a:extLst>
            </p:cNvPr>
            <p:cNvGrpSpPr/>
            <p:nvPr/>
          </p:nvGrpSpPr>
          <p:grpSpPr>
            <a:xfrm>
              <a:off x="5073191" y="3768208"/>
              <a:ext cx="1548058" cy="1346811"/>
              <a:chOff x="5073191" y="3768208"/>
              <a:chExt cx="1548058" cy="1346811"/>
            </a:xfrm>
          </p:grpSpPr>
          <p:sp>
            <p:nvSpPr>
              <p:cNvPr id="28" name="Hexagon 5">
                <a:extLst>
                  <a:ext uri="{FF2B5EF4-FFF2-40B4-BE49-F238E27FC236}">
                    <a16:creationId xmlns:a16="http://schemas.microsoft.com/office/drawing/2014/main" id="{C9F703B5-083E-4EE1-B685-2DD750BE20B8}"/>
                  </a:ext>
                </a:extLst>
              </p:cNvPr>
              <p:cNvSpPr/>
              <p:nvPr/>
            </p:nvSpPr>
            <p:spPr>
              <a:xfrm>
                <a:off x="5073191" y="3768208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76F53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dirty="0"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29" name="Freeform: Shape 10">
                <a:extLst>
                  <a:ext uri="{FF2B5EF4-FFF2-40B4-BE49-F238E27FC236}">
                    <a16:creationId xmlns:a16="http://schemas.microsoft.com/office/drawing/2014/main" id="{BCAEBC13-F16B-46DA-BD42-EB83202C68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59657" y="4229166"/>
                <a:ext cx="280630" cy="360000"/>
              </a:xfrm>
              <a:custGeom>
                <a:avLst/>
                <a:gdLst>
                  <a:gd name="T0" fmla="*/ 49 w 99"/>
                  <a:gd name="T1" fmla="*/ 17 h 127"/>
                  <a:gd name="T2" fmla="*/ 36 w 99"/>
                  <a:gd name="T3" fmla="*/ 21 h 127"/>
                  <a:gd name="T4" fmla="*/ 26 w 99"/>
                  <a:gd name="T5" fmla="*/ 31 h 127"/>
                  <a:gd name="T6" fmla="*/ 22 w 99"/>
                  <a:gd name="T7" fmla="*/ 46 h 127"/>
                  <a:gd name="T8" fmla="*/ 26 w 99"/>
                  <a:gd name="T9" fmla="*/ 60 h 127"/>
                  <a:gd name="T10" fmla="*/ 36 w 99"/>
                  <a:gd name="T11" fmla="*/ 69 h 127"/>
                  <a:gd name="T12" fmla="*/ 49 w 99"/>
                  <a:gd name="T13" fmla="*/ 73 h 127"/>
                  <a:gd name="T14" fmla="*/ 64 w 99"/>
                  <a:gd name="T15" fmla="*/ 69 h 127"/>
                  <a:gd name="T16" fmla="*/ 74 w 99"/>
                  <a:gd name="T17" fmla="*/ 60 h 127"/>
                  <a:gd name="T18" fmla="*/ 78 w 99"/>
                  <a:gd name="T19" fmla="*/ 46 h 127"/>
                  <a:gd name="T20" fmla="*/ 74 w 99"/>
                  <a:gd name="T21" fmla="*/ 31 h 127"/>
                  <a:gd name="T22" fmla="*/ 64 w 99"/>
                  <a:gd name="T23" fmla="*/ 21 h 127"/>
                  <a:gd name="T24" fmla="*/ 49 w 99"/>
                  <a:gd name="T25" fmla="*/ 17 h 127"/>
                  <a:gd name="T26" fmla="*/ 49 w 99"/>
                  <a:gd name="T27" fmla="*/ 0 h 127"/>
                  <a:gd name="T28" fmla="*/ 69 w 99"/>
                  <a:gd name="T29" fmla="*/ 4 h 127"/>
                  <a:gd name="T30" fmla="*/ 85 w 99"/>
                  <a:gd name="T31" fmla="*/ 14 h 127"/>
                  <a:gd name="T32" fmla="*/ 95 w 99"/>
                  <a:gd name="T33" fmla="*/ 30 h 127"/>
                  <a:gd name="T34" fmla="*/ 99 w 99"/>
                  <a:gd name="T35" fmla="*/ 50 h 127"/>
                  <a:gd name="T36" fmla="*/ 99 w 99"/>
                  <a:gd name="T37" fmla="*/ 55 h 127"/>
                  <a:gd name="T38" fmla="*/ 97 w 99"/>
                  <a:gd name="T39" fmla="*/ 72 h 127"/>
                  <a:gd name="T40" fmla="*/ 89 w 99"/>
                  <a:gd name="T41" fmla="*/ 89 h 127"/>
                  <a:gd name="T42" fmla="*/ 80 w 99"/>
                  <a:gd name="T43" fmla="*/ 102 h 127"/>
                  <a:gd name="T44" fmla="*/ 69 w 99"/>
                  <a:gd name="T45" fmla="*/ 113 h 127"/>
                  <a:gd name="T46" fmla="*/ 60 w 99"/>
                  <a:gd name="T47" fmla="*/ 120 h 127"/>
                  <a:gd name="T48" fmla="*/ 53 w 99"/>
                  <a:gd name="T49" fmla="*/ 126 h 127"/>
                  <a:gd name="T50" fmla="*/ 51 w 99"/>
                  <a:gd name="T51" fmla="*/ 127 h 127"/>
                  <a:gd name="T52" fmla="*/ 48 w 99"/>
                  <a:gd name="T53" fmla="*/ 126 h 127"/>
                  <a:gd name="T54" fmla="*/ 43 w 99"/>
                  <a:gd name="T55" fmla="*/ 122 h 127"/>
                  <a:gd name="T56" fmla="*/ 34 w 99"/>
                  <a:gd name="T57" fmla="*/ 115 h 127"/>
                  <a:gd name="T58" fmla="*/ 25 w 99"/>
                  <a:gd name="T59" fmla="*/ 106 h 127"/>
                  <a:gd name="T60" fmla="*/ 15 w 99"/>
                  <a:gd name="T61" fmla="*/ 94 h 127"/>
                  <a:gd name="T62" fmla="*/ 8 w 99"/>
                  <a:gd name="T63" fmla="*/ 80 h 127"/>
                  <a:gd name="T64" fmla="*/ 2 w 99"/>
                  <a:gd name="T65" fmla="*/ 65 h 127"/>
                  <a:gd name="T66" fmla="*/ 1 w 99"/>
                  <a:gd name="T67" fmla="*/ 58 h 127"/>
                  <a:gd name="T68" fmla="*/ 0 w 99"/>
                  <a:gd name="T69" fmla="*/ 50 h 127"/>
                  <a:gd name="T70" fmla="*/ 4 w 99"/>
                  <a:gd name="T71" fmla="*/ 30 h 127"/>
                  <a:gd name="T72" fmla="*/ 14 w 99"/>
                  <a:gd name="T73" fmla="*/ 14 h 127"/>
                  <a:gd name="T74" fmla="*/ 30 w 99"/>
                  <a:gd name="T75" fmla="*/ 4 h 127"/>
                  <a:gd name="T76" fmla="*/ 49 w 99"/>
                  <a:gd name="T7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9" h="127">
                    <a:moveTo>
                      <a:pt x="49" y="17"/>
                    </a:moveTo>
                    <a:lnTo>
                      <a:pt x="36" y="21"/>
                    </a:lnTo>
                    <a:lnTo>
                      <a:pt x="26" y="31"/>
                    </a:lnTo>
                    <a:lnTo>
                      <a:pt x="22" y="46"/>
                    </a:lnTo>
                    <a:lnTo>
                      <a:pt x="26" y="60"/>
                    </a:lnTo>
                    <a:lnTo>
                      <a:pt x="36" y="69"/>
                    </a:lnTo>
                    <a:lnTo>
                      <a:pt x="49" y="73"/>
                    </a:lnTo>
                    <a:lnTo>
                      <a:pt x="64" y="69"/>
                    </a:lnTo>
                    <a:lnTo>
                      <a:pt x="74" y="60"/>
                    </a:lnTo>
                    <a:lnTo>
                      <a:pt x="78" y="46"/>
                    </a:lnTo>
                    <a:lnTo>
                      <a:pt x="74" y="31"/>
                    </a:lnTo>
                    <a:lnTo>
                      <a:pt x="64" y="21"/>
                    </a:lnTo>
                    <a:lnTo>
                      <a:pt x="49" y="17"/>
                    </a:lnTo>
                    <a:close/>
                    <a:moveTo>
                      <a:pt x="49" y="0"/>
                    </a:moveTo>
                    <a:lnTo>
                      <a:pt x="69" y="4"/>
                    </a:lnTo>
                    <a:lnTo>
                      <a:pt x="85" y="14"/>
                    </a:lnTo>
                    <a:lnTo>
                      <a:pt x="95" y="30"/>
                    </a:lnTo>
                    <a:lnTo>
                      <a:pt x="99" y="50"/>
                    </a:lnTo>
                    <a:lnTo>
                      <a:pt x="99" y="55"/>
                    </a:lnTo>
                    <a:lnTo>
                      <a:pt x="97" y="72"/>
                    </a:lnTo>
                    <a:lnTo>
                      <a:pt x="89" y="89"/>
                    </a:lnTo>
                    <a:lnTo>
                      <a:pt x="80" y="102"/>
                    </a:lnTo>
                    <a:lnTo>
                      <a:pt x="69" y="113"/>
                    </a:lnTo>
                    <a:lnTo>
                      <a:pt x="60" y="120"/>
                    </a:lnTo>
                    <a:lnTo>
                      <a:pt x="53" y="126"/>
                    </a:lnTo>
                    <a:lnTo>
                      <a:pt x="51" y="127"/>
                    </a:lnTo>
                    <a:lnTo>
                      <a:pt x="48" y="126"/>
                    </a:lnTo>
                    <a:lnTo>
                      <a:pt x="43" y="122"/>
                    </a:lnTo>
                    <a:lnTo>
                      <a:pt x="34" y="115"/>
                    </a:lnTo>
                    <a:lnTo>
                      <a:pt x="25" y="106"/>
                    </a:lnTo>
                    <a:lnTo>
                      <a:pt x="15" y="94"/>
                    </a:lnTo>
                    <a:lnTo>
                      <a:pt x="8" y="80"/>
                    </a:lnTo>
                    <a:lnTo>
                      <a:pt x="2" y="65"/>
                    </a:lnTo>
                    <a:lnTo>
                      <a:pt x="1" y="58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E1D6262-6386-4B3C-86A0-043CAC2A0D13}"/>
                </a:ext>
              </a:extLst>
            </p:cNvPr>
            <p:cNvGrpSpPr/>
            <p:nvPr/>
          </p:nvGrpSpPr>
          <p:grpSpPr>
            <a:xfrm>
              <a:off x="5073191" y="2235019"/>
              <a:ext cx="1548058" cy="1346811"/>
              <a:chOff x="5073191" y="2235019"/>
              <a:chExt cx="1548058" cy="1346811"/>
            </a:xfrm>
          </p:grpSpPr>
          <p:sp>
            <p:nvSpPr>
              <p:cNvPr id="26" name="Hexagon 4">
                <a:extLst>
                  <a:ext uri="{FF2B5EF4-FFF2-40B4-BE49-F238E27FC236}">
                    <a16:creationId xmlns:a16="http://schemas.microsoft.com/office/drawing/2014/main" id="{ADEAD6BE-1BE3-45A7-8E3B-3B4243BB4D68}"/>
                  </a:ext>
                </a:extLst>
              </p:cNvPr>
              <p:cNvSpPr/>
              <p:nvPr/>
            </p:nvSpPr>
            <p:spPr>
              <a:xfrm>
                <a:off x="5073191" y="2235019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76F53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dirty="0"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27" name="Freeform: Shape 11">
                <a:extLst>
                  <a:ext uri="{FF2B5EF4-FFF2-40B4-BE49-F238E27FC236}">
                    <a16:creationId xmlns:a16="http://schemas.microsoft.com/office/drawing/2014/main" id="{0C1551A1-7DD9-44C1-81DE-4E88179086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59657" y="2728424"/>
                <a:ext cx="375125" cy="360000"/>
              </a:xfrm>
              <a:custGeom>
                <a:avLst/>
                <a:gdLst>
                  <a:gd name="T0" fmla="*/ 61 w 124"/>
                  <a:gd name="T1" fmla="*/ 0 h 119"/>
                  <a:gd name="T2" fmla="*/ 82 w 124"/>
                  <a:gd name="T3" fmla="*/ 38 h 119"/>
                  <a:gd name="T4" fmla="*/ 124 w 124"/>
                  <a:gd name="T5" fmla="*/ 45 h 119"/>
                  <a:gd name="T6" fmla="*/ 95 w 124"/>
                  <a:gd name="T7" fmla="*/ 77 h 119"/>
                  <a:gd name="T8" fmla="*/ 101 w 124"/>
                  <a:gd name="T9" fmla="*/ 119 h 119"/>
                  <a:gd name="T10" fmla="*/ 61 w 124"/>
                  <a:gd name="T11" fmla="*/ 100 h 119"/>
                  <a:gd name="T12" fmla="*/ 23 w 124"/>
                  <a:gd name="T13" fmla="*/ 119 h 119"/>
                  <a:gd name="T14" fmla="*/ 29 w 124"/>
                  <a:gd name="T15" fmla="*/ 77 h 119"/>
                  <a:gd name="T16" fmla="*/ 0 w 124"/>
                  <a:gd name="T17" fmla="*/ 45 h 119"/>
                  <a:gd name="T18" fmla="*/ 42 w 124"/>
                  <a:gd name="T19" fmla="*/ 38 h 119"/>
                  <a:gd name="T20" fmla="*/ 61 w 124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119">
                    <a:moveTo>
                      <a:pt x="61" y="0"/>
                    </a:moveTo>
                    <a:lnTo>
                      <a:pt x="82" y="38"/>
                    </a:lnTo>
                    <a:lnTo>
                      <a:pt x="124" y="45"/>
                    </a:lnTo>
                    <a:lnTo>
                      <a:pt x="95" y="77"/>
                    </a:lnTo>
                    <a:lnTo>
                      <a:pt x="101" y="119"/>
                    </a:lnTo>
                    <a:lnTo>
                      <a:pt x="61" y="100"/>
                    </a:lnTo>
                    <a:lnTo>
                      <a:pt x="23" y="119"/>
                    </a:lnTo>
                    <a:lnTo>
                      <a:pt x="29" y="77"/>
                    </a:lnTo>
                    <a:lnTo>
                      <a:pt x="0" y="45"/>
                    </a:lnTo>
                    <a:lnTo>
                      <a:pt x="42" y="38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cxnSp>
          <p:nvCxnSpPr>
            <p:cNvPr id="22" name="Connector: Elbow 16">
              <a:extLst>
                <a:ext uri="{FF2B5EF4-FFF2-40B4-BE49-F238E27FC236}">
                  <a16:creationId xmlns:a16="http://schemas.microsoft.com/office/drawing/2014/main" id="{87A6166B-2850-4826-A146-BFFEB9D92645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74264" y="1802739"/>
              <a:ext cx="2735629" cy="383639"/>
            </a:xfrm>
            <a:prstGeom prst="bentConnector4">
              <a:avLst>
                <a:gd name="adj1" fmla="val -8356"/>
                <a:gd name="adj2" fmla="val -163881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17">
              <a:extLst>
                <a:ext uri="{FF2B5EF4-FFF2-40B4-BE49-F238E27FC236}">
                  <a16:creationId xmlns:a16="http://schemas.microsoft.com/office/drawing/2014/main" id="{8E8148CF-6419-4D6B-8707-E47F5430BC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1429" y="2064333"/>
              <a:ext cx="1622818" cy="1610687"/>
            </a:xfrm>
            <a:prstGeom prst="bentConnector3">
              <a:avLst>
                <a:gd name="adj1" fmla="val 114087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18">
              <a:extLst>
                <a:ext uri="{FF2B5EF4-FFF2-40B4-BE49-F238E27FC236}">
                  <a16:creationId xmlns:a16="http://schemas.microsoft.com/office/drawing/2014/main" id="{045BBDC8-A42F-45EB-ACC3-C5C44821C8CB}"/>
                </a:ext>
              </a:extLst>
            </p:cNvPr>
            <p:cNvCxnSpPr>
              <a:cxnSpLocks/>
            </p:cNvCxnSpPr>
            <p:nvPr/>
          </p:nvCxnSpPr>
          <p:spPr>
            <a:xfrm>
              <a:off x="6669889" y="4441614"/>
              <a:ext cx="2964358" cy="673405"/>
            </a:xfrm>
            <a:prstGeom prst="bentConnector3">
              <a:avLst>
                <a:gd name="adj1" fmla="val 107712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19">
              <a:extLst>
                <a:ext uri="{FF2B5EF4-FFF2-40B4-BE49-F238E27FC236}">
                  <a16:creationId xmlns:a16="http://schemas.microsoft.com/office/drawing/2014/main" id="{208C8627-95E1-4F1F-AF14-4ADEAAB7573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557754" y="3675021"/>
              <a:ext cx="1125255" cy="1759237"/>
            </a:xfrm>
            <a:prstGeom prst="bentConnector3">
              <a:avLst>
                <a:gd name="adj1" fmla="val -20315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2ACD6EF-1D67-408C-8835-29CDE1EB4B1E}"/>
              </a:ext>
            </a:extLst>
          </p:cNvPr>
          <p:cNvGrpSpPr/>
          <p:nvPr/>
        </p:nvGrpSpPr>
        <p:grpSpPr>
          <a:xfrm>
            <a:off x="6982330" y="1967426"/>
            <a:ext cx="2425929" cy="1165154"/>
            <a:chOff x="1090387" y="2856558"/>
            <a:chExt cx="2425929" cy="1165154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F8CE0CD-14CD-474D-AE56-3C049A8D468C}"/>
                </a:ext>
              </a:extLst>
            </p:cNvPr>
            <p:cNvSpPr/>
            <p:nvPr/>
          </p:nvSpPr>
          <p:spPr>
            <a:xfrm>
              <a:off x="1090387" y="3209182"/>
              <a:ext cx="2425929" cy="8125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点击输入简要文字内容，文字内容需概括精炼，不用多余的文字修饰，言简意赅的说明分项内容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6E491EF-FBC8-4F4E-B9EB-0F430A92F729}"/>
                </a:ext>
              </a:extLst>
            </p:cNvPr>
            <p:cNvSpPr/>
            <p:nvPr/>
          </p:nvSpPr>
          <p:spPr>
            <a:xfrm>
              <a:off x="1090387" y="2856558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投入规模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73030B1-1B4D-416C-8649-0AD950F22ECF}"/>
              </a:ext>
            </a:extLst>
          </p:cNvPr>
          <p:cNvGrpSpPr/>
          <p:nvPr/>
        </p:nvGrpSpPr>
        <p:grpSpPr>
          <a:xfrm>
            <a:off x="2853779" y="1942700"/>
            <a:ext cx="2425929" cy="1142136"/>
            <a:chOff x="1090387" y="2856558"/>
            <a:chExt cx="2425929" cy="1142136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58E6CB5-513C-4A8C-92AA-8D20BB5678BF}"/>
                </a:ext>
              </a:extLst>
            </p:cNvPr>
            <p:cNvSpPr/>
            <p:nvPr/>
          </p:nvSpPr>
          <p:spPr>
            <a:xfrm>
              <a:off x="1090387" y="3209182"/>
              <a:ext cx="2425929" cy="7895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点击输入简要文字内容，文字内容需概括精炼，不用多余的文字修饰，言简意赅的说明分项内容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08AA4-D0FF-4515-881E-B6D6B399C61D}"/>
                </a:ext>
              </a:extLst>
            </p:cNvPr>
            <p:cNvSpPr/>
            <p:nvPr/>
          </p:nvSpPr>
          <p:spPr>
            <a:xfrm>
              <a:off x="1090387" y="285655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项目时间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2001BC9-63A6-423D-98C8-7071BC1DC892}"/>
              </a:ext>
            </a:extLst>
          </p:cNvPr>
          <p:cNvGrpSpPr/>
          <p:nvPr/>
        </p:nvGrpSpPr>
        <p:grpSpPr>
          <a:xfrm>
            <a:off x="6798464" y="5036880"/>
            <a:ext cx="2425929" cy="1165154"/>
            <a:chOff x="1090387" y="2856558"/>
            <a:chExt cx="2425929" cy="1165154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29C57E3-AE05-4F9F-98CA-EC264A6083FE}"/>
                </a:ext>
              </a:extLst>
            </p:cNvPr>
            <p:cNvSpPr/>
            <p:nvPr/>
          </p:nvSpPr>
          <p:spPr>
            <a:xfrm>
              <a:off x="1090387" y="3209182"/>
              <a:ext cx="2425929" cy="8125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点击输入简要文字内容，文字内容需概括精炼，不用多余的文字修饰，言简意赅的说明分项内容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745F215-34A7-4C7E-8552-3B9D3C8589F9}"/>
                </a:ext>
              </a:extLst>
            </p:cNvPr>
            <p:cNvSpPr/>
            <p:nvPr/>
          </p:nvSpPr>
          <p:spPr>
            <a:xfrm>
              <a:off x="1090387" y="285655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角色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3310CD5-59FF-4B10-826A-94F89C289F31}"/>
              </a:ext>
            </a:extLst>
          </p:cNvPr>
          <p:cNvGrpSpPr/>
          <p:nvPr/>
        </p:nvGrpSpPr>
        <p:grpSpPr>
          <a:xfrm>
            <a:off x="2750519" y="4913452"/>
            <a:ext cx="2425929" cy="1165154"/>
            <a:chOff x="1090387" y="2856558"/>
            <a:chExt cx="2425929" cy="1165154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92A4A96-E2CE-49D8-A707-ADFB4A1708FA}"/>
                </a:ext>
              </a:extLst>
            </p:cNvPr>
            <p:cNvSpPr/>
            <p:nvPr/>
          </p:nvSpPr>
          <p:spPr>
            <a:xfrm>
              <a:off x="1090387" y="3209182"/>
              <a:ext cx="2425929" cy="8125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点击输入简要文字内容，文字内容需概括精炼，不用多余的文字修饰，言简意赅的说明分项内容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020A5C2-D5EA-4BEE-A647-6E98921B2331}"/>
                </a:ext>
              </a:extLst>
            </p:cNvPr>
            <p:cNvSpPr/>
            <p:nvPr/>
          </p:nvSpPr>
          <p:spPr>
            <a:xfrm>
              <a:off x="1090387" y="2856558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项目概况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3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项目四</a:t>
            </a:r>
          </a:p>
        </p:txBody>
      </p:sp>
      <p:grpSp>
        <p:nvGrpSpPr>
          <p:cNvPr id="40" name="íśḷïdé">
            <a:extLst>
              <a:ext uri="{FF2B5EF4-FFF2-40B4-BE49-F238E27FC236}">
                <a16:creationId xmlns:a16="http://schemas.microsoft.com/office/drawing/2014/main" id="{1D347590-E665-4153-8C06-3409F785AC52}"/>
              </a:ext>
            </a:extLst>
          </p:cNvPr>
          <p:cNvGrpSpPr/>
          <p:nvPr/>
        </p:nvGrpSpPr>
        <p:grpSpPr>
          <a:xfrm>
            <a:off x="4411374" y="2382572"/>
            <a:ext cx="3369251" cy="3280143"/>
            <a:chOff x="4055430" y="1554128"/>
            <a:chExt cx="4282094" cy="4168845"/>
          </a:xfrm>
        </p:grpSpPr>
        <p:grpSp>
          <p:nvGrpSpPr>
            <p:cNvPr id="41" name="iṩḷîḓé">
              <a:extLst>
                <a:ext uri="{FF2B5EF4-FFF2-40B4-BE49-F238E27FC236}">
                  <a16:creationId xmlns:a16="http://schemas.microsoft.com/office/drawing/2014/main" id="{8937A3A5-7A2A-4257-B4D1-1E6AD78D875C}"/>
                </a:ext>
              </a:extLst>
            </p:cNvPr>
            <p:cNvGrpSpPr/>
            <p:nvPr/>
          </p:nvGrpSpPr>
          <p:grpSpPr>
            <a:xfrm>
              <a:off x="4055430" y="1554128"/>
              <a:ext cx="2049234" cy="2247213"/>
              <a:chOff x="4055430" y="1554128"/>
              <a:chExt cx="2049234" cy="2247213"/>
            </a:xfrm>
          </p:grpSpPr>
          <p:sp>
            <p:nvSpPr>
              <p:cNvPr id="76" name="íṡlíďè">
                <a:extLst>
                  <a:ext uri="{FF2B5EF4-FFF2-40B4-BE49-F238E27FC236}">
                    <a16:creationId xmlns:a16="http://schemas.microsoft.com/office/drawing/2014/main" id="{AA999BA9-FAAE-428E-8D70-223F15D0703C}"/>
                  </a:ext>
                </a:extLst>
              </p:cNvPr>
              <p:cNvSpPr/>
              <p:nvPr/>
            </p:nvSpPr>
            <p:spPr>
              <a:xfrm>
                <a:off x="4055430" y="1554128"/>
                <a:ext cx="1910851" cy="2247213"/>
              </a:xfrm>
              <a:custGeom>
                <a:avLst/>
                <a:gdLst>
                  <a:gd name="connsiteX0" fmla="*/ 791776 w 3331708"/>
                  <a:gd name="connsiteY0" fmla="*/ 0 h 3918181"/>
                  <a:gd name="connsiteX1" fmla="*/ 1657038 w 3331708"/>
                  <a:gd name="connsiteY1" fmla="*/ 347417 h 3918181"/>
                  <a:gd name="connsiteX2" fmla="*/ 2836328 w 3331708"/>
                  <a:gd name="connsiteY2" fmla="*/ 470380 h 3918181"/>
                  <a:gd name="connsiteX3" fmla="*/ 2765076 w 3331708"/>
                  <a:gd name="connsiteY3" fmla="*/ 793937 h 3918181"/>
                  <a:gd name="connsiteX4" fmla="*/ 2748910 w 3331708"/>
                  <a:gd name="connsiteY4" fmla="*/ 796151 h 3918181"/>
                  <a:gd name="connsiteX5" fmla="*/ 2446939 w 3331708"/>
                  <a:gd name="connsiteY5" fmla="*/ 925100 h 3918181"/>
                  <a:gd name="connsiteX6" fmla="*/ 3331708 w 3331708"/>
                  <a:gd name="connsiteY6" fmla="*/ 3010780 h 3918181"/>
                  <a:gd name="connsiteX7" fmla="*/ 1206774 w 3331708"/>
                  <a:gd name="connsiteY7" fmla="*/ 3918181 h 3918181"/>
                  <a:gd name="connsiteX8" fmla="*/ 314437 w 3331708"/>
                  <a:gd name="connsiteY8" fmla="*/ 1837689 h 3918181"/>
                  <a:gd name="connsiteX9" fmla="*/ 0 w 3331708"/>
                  <a:gd name="connsiteY9" fmla="*/ 1971962 h 3918181"/>
                  <a:gd name="connsiteX10" fmla="*/ 14734 w 3331708"/>
                  <a:gd name="connsiteY10" fmla="*/ 1935268 h 3918181"/>
                  <a:gd name="connsiteX11" fmla="*/ 78730 w 3331708"/>
                  <a:gd name="connsiteY11" fmla="*/ 1646908 h 3918181"/>
                  <a:gd name="connsiteX12" fmla="*/ 145006 w 3331708"/>
                  <a:gd name="connsiteY12" fmla="*/ 1610817 h 391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31708" h="3918181">
                    <a:moveTo>
                      <a:pt x="791776" y="0"/>
                    </a:moveTo>
                    <a:lnTo>
                      <a:pt x="1657038" y="347417"/>
                    </a:lnTo>
                    <a:lnTo>
                      <a:pt x="2836328" y="470380"/>
                    </a:lnTo>
                    <a:cubicBezTo>
                      <a:pt x="2809347" y="575912"/>
                      <a:pt x="2792057" y="688405"/>
                      <a:pt x="2765076" y="793937"/>
                    </a:cubicBezTo>
                    <a:lnTo>
                      <a:pt x="2748910" y="796151"/>
                    </a:lnTo>
                    <a:lnTo>
                      <a:pt x="2446939" y="925100"/>
                    </a:lnTo>
                    <a:lnTo>
                      <a:pt x="3331708" y="3010780"/>
                    </a:lnTo>
                    <a:lnTo>
                      <a:pt x="1206774" y="3918181"/>
                    </a:lnTo>
                    <a:lnTo>
                      <a:pt x="314437" y="1837689"/>
                    </a:lnTo>
                    <a:lnTo>
                      <a:pt x="0" y="1971962"/>
                    </a:lnTo>
                    <a:lnTo>
                      <a:pt x="14734" y="1935268"/>
                    </a:lnTo>
                    <a:lnTo>
                      <a:pt x="78730" y="1646908"/>
                    </a:lnTo>
                    <a:lnTo>
                      <a:pt x="145006" y="1610817"/>
                    </a:lnTo>
                    <a:close/>
                  </a:path>
                </a:pathLst>
              </a:custGeom>
              <a:solidFill>
                <a:srgbClr val="D8F0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/>
              </a:p>
            </p:txBody>
          </p:sp>
          <p:sp>
            <p:nvSpPr>
              <p:cNvPr id="77" name="îṧľiďe">
                <a:extLst>
                  <a:ext uri="{FF2B5EF4-FFF2-40B4-BE49-F238E27FC236}">
                    <a16:creationId xmlns:a16="http://schemas.microsoft.com/office/drawing/2014/main" id="{7D28146E-9476-4CDB-90C5-5EAD77697AC4}"/>
                  </a:ext>
                </a:extLst>
              </p:cNvPr>
              <p:cNvSpPr/>
              <p:nvPr/>
            </p:nvSpPr>
            <p:spPr bwMode="auto">
              <a:xfrm rot="1312577" flipH="1">
                <a:off x="4109416" y="1669128"/>
                <a:ext cx="1995248" cy="1996708"/>
              </a:xfrm>
              <a:custGeom>
                <a:avLst/>
                <a:gdLst>
                  <a:gd name="T0" fmla="*/ 1367 w 1367"/>
                  <a:gd name="T1" fmla="*/ 0 h 1368"/>
                  <a:gd name="T2" fmla="*/ 533 w 1367"/>
                  <a:gd name="T3" fmla="*/ 0 h 1368"/>
                  <a:gd name="T4" fmla="*/ 628 w 1367"/>
                  <a:gd name="T5" fmla="*/ 95 h 1368"/>
                  <a:gd name="T6" fmla="*/ 0 w 1367"/>
                  <a:gd name="T7" fmla="*/ 726 h 1368"/>
                  <a:gd name="T8" fmla="*/ 642 w 1367"/>
                  <a:gd name="T9" fmla="*/ 1368 h 1368"/>
                  <a:gd name="T10" fmla="*/ 1272 w 1367"/>
                  <a:gd name="T11" fmla="*/ 740 h 1368"/>
                  <a:gd name="T12" fmla="*/ 1367 w 1367"/>
                  <a:gd name="T13" fmla="*/ 835 h 1368"/>
                  <a:gd name="T14" fmla="*/ 1367 w 1367"/>
                  <a:gd name="T15" fmla="*/ 0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7" h="1368">
                    <a:moveTo>
                      <a:pt x="1367" y="0"/>
                    </a:moveTo>
                    <a:lnTo>
                      <a:pt x="533" y="0"/>
                    </a:lnTo>
                    <a:lnTo>
                      <a:pt x="628" y="95"/>
                    </a:lnTo>
                    <a:lnTo>
                      <a:pt x="0" y="726"/>
                    </a:lnTo>
                    <a:lnTo>
                      <a:pt x="642" y="1368"/>
                    </a:lnTo>
                    <a:lnTo>
                      <a:pt x="1272" y="740"/>
                    </a:lnTo>
                    <a:lnTo>
                      <a:pt x="1367" y="835"/>
                    </a:lnTo>
                    <a:lnTo>
                      <a:pt x="1367" y="0"/>
                    </a:lnTo>
                    <a:close/>
                  </a:path>
                </a:pathLst>
              </a:custGeom>
              <a:solidFill>
                <a:srgbClr val="E76F53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旧字形 Normal" panose="020B0400000000000000" pitchFamily="34" charset="-128"/>
                </a:endParaRPr>
              </a:p>
            </p:txBody>
          </p:sp>
        </p:grpSp>
        <p:grpSp>
          <p:nvGrpSpPr>
            <p:cNvPr id="46" name="íṧḻïdè">
              <a:extLst>
                <a:ext uri="{FF2B5EF4-FFF2-40B4-BE49-F238E27FC236}">
                  <a16:creationId xmlns:a16="http://schemas.microsoft.com/office/drawing/2014/main" id="{FFA54AF0-74F5-4525-A924-14AA3B74F9D5}"/>
                </a:ext>
              </a:extLst>
            </p:cNvPr>
            <p:cNvGrpSpPr/>
            <p:nvPr/>
          </p:nvGrpSpPr>
          <p:grpSpPr>
            <a:xfrm>
              <a:off x="4722864" y="3029000"/>
              <a:ext cx="1877022" cy="1995128"/>
              <a:chOff x="4722864" y="3029000"/>
              <a:chExt cx="1877022" cy="1995128"/>
            </a:xfrm>
          </p:grpSpPr>
          <p:sp>
            <p:nvSpPr>
              <p:cNvPr id="65" name="isḷîḓè">
                <a:extLst>
                  <a:ext uri="{FF2B5EF4-FFF2-40B4-BE49-F238E27FC236}">
                    <a16:creationId xmlns:a16="http://schemas.microsoft.com/office/drawing/2014/main" id="{E4C5334C-1602-41F3-8275-00F413809E58}"/>
                  </a:ext>
                </a:extLst>
              </p:cNvPr>
              <p:cNvSpPr/>
              <p:nvPr/>
            </p:nvSpPr>
            <p:spPr>
              <a:xfrm>
                <a:off x="4747557" y="3280916"/>
                <a:ext cx="1787361" cy="1743212"/>
              </a:xfrm>
              <a:custGeom>
                <a:avLst/>
                <a:gdLst>
                  <a:gd name="connsiteX0" fmla="*/ 2124934 w 3116395"/>
                  <a:gd name="connsiteY0" fmla="*/ 0 h 3039420"/>
                  <a:gd name="connsiteX1" fmla="*/ 2851766 w 3116395"/>
                  <a:gd name="connsiteY1" fmla="*/ 1694779 h 3039420"/>
                  <a:gd name="connsiteX2" fmla="*/ 2916553 w 3116395"/>
                  <a:gd name="connsiteY2" fmla="*/ 1696356 h 3039420"/>
                  <a:gd name="connsiteX3" fmla="*/ 3115669 w 3116395"/>
                  <a:gd name="connsiteY3" fmla="*/ 1806558 h 3039420"/>
                  <a:gd name="connsiteX4" fmla="*/ 3036985 w 3116395"/>
                  <a:gd name="connsiteY4" fmla="*/ 2129577 h 3039420"/>
                  <a:gd name="connsiteX5" fmla="*/ 3035720 w 3116395"/>
                  <a:gd name="connsiteY5" fmla="*/ 2127403 h 3039420"/>
                  <a:gd name="connsiteX6" fmla="*/ 904556 w 3116395"/>
                  <a:gd name="connsiteY6" fmla="*/ 3039420 h 3039420"/>
                  <a:gd name="connsiteX7" fmla="*/ 0 w 3116395"/>
                  <a:gd name="connsiteY7" fmla="*/ 907401 h 3039420"/>
                  <a:gd name="connsiteX8" fmla="*/ 3504 w 3116395"/>
                  <a:gd name="connsiteY8" fmla="*/ 905905 h 3039420"/>
                  <a:gd name="connsiteX9" fmla="*/ 2011 w 3116395"/>
                  <a:gd name="connsiteY9" fmla="*/ 905199 h 3039420"/>
                  <a:gd name="connsiteX10" fmla="*/ 79581 w 3116395"/>
                  <a:gd name="connsiteY10" fmla="*/ 581660 h 3039420"/>
                  <a:gd name="connsiteX11" fmla="*/ 656468 w 3116395"/>
                  <a:gd name="connsiteY11" fmla="*/ 627072 h 3039420"/>
                  <a:gd name="connsiteX12" fmla="*/ 860565 w 3116395"/>
                  <a:gd name="connsiteY12" fmla="*/ 539917 h 3039420"/>
                  <a:gd name="connsiteX13" fmla="*/ 975302 w 3116395"/>
                  <a:gd name="connsiteY13" fmla="*/ 254160 h 3039420"/>
                  <a:gd name="connsiteX14" fmla="*/ 1261059 w 3116395"/>
                  <a:gd name="connsiteY14" fmla="*/ 368896 h 3039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16395" h="3039420">
                    <a:moveTo>
                      <a:pt x="2124934" y="0"/>
                    </a:moveTo>
                    <a:lnTo>
                      <a:pt x="2851766" y="1694779"/>
                    </a:lnTo>
                    <a:lnTo>
                      <a:pt x="2916553" y="1696356"/>
                    </a:lnTo>
                    <a:cubicBezTo>
                      <a:pt x="3035150" y="1703781"/>
                      <a:pt x="3125459" y="1728372"/>
                      <a:pt x="3115669" y="1806558"/>
                    </a:cubicBezTo>
                    <a:lnTo>
                      <a:pt x="3036985" y="2129577"/>
                    </a:lnTo>
                    <a:lnTo>
                      <a:pt x="3035720" y="2127403"/>
                    </a:lnTo>
                    <a:lnTo>
                      <a:pt x="904556" y="3039420"/>
                    </a:lnTo>
                    <a:lnTo>
                      <a:pt x="0" y="907401"/>
                    </a:lnTo>
                    <a:lnTo>
                      <a:pt x="3504" y="905905"/>
                    </a:lnTo>
                    <a:lnTo>
                      <a:pt x="2011" y="905199"/>
                    </a:lnTo>
                    <a:lnTo>
                      <a:pt x="79581" y="581660"/>
                    </a:lnTo>
                    <a:lnTo>
                      <a:pt x="656468" y="627072"/>
                    </a:lnTo>
                    <a:lnTo>
                      <a:pt x="860565" y="539917"/>
                    </a:lnTo>
                    <a:lnTo>
                      <a:pt x="975302" y="254160"/>
                    </a:lnTo>
                    <a:lnTo>
                      <a:pt x="1261059" y="36889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/>
              </a:p>
            </p:txBody>
          </p:sp>
          <p:sp>
            <p:nvSpPr>
              <p:cNvPr id="66" name="íšḷidê">
                <a:extLst>
                  <a:ext uri="{FF2B5EF4-FFF2-40B4-BE49-F238E27FC236}">
                    <a16:creationId xmlns:a16="http://schemas.microsoft.com/office/drawing/2014/main" id="{5743F4E6-037B-4BBC-ABE5-E45B5E3C8231}"/>
                  </a:ext>
                </a:extLst>
              </p:cNvPr>
              <p:cNvSpPr/>
              <p:nvPr/>
            </p:nvSpPr>
            <p:spPr bwMode="auto">
              <a:xfrm rot="1312577" flipH="1">
                <a:off x="4722864" y="3029000"/>
                <a:ext cx="1877022" cy="1878483"/>
              </a:xfrm>
              <a:custGeom>
                <a:avLst/>
                <a:gdLst>
                  <a:gd name="T0" fmla="*/ 1026 w 1286"/>
                  <a:gd name="T1" fmla="*/ 382 h 1287"/>
                  <a:gd name="T2" fmla="*/ 1026 w 1286"/>
                  <a:gd name="T3" fmla="*/ 261 h 1287"/>
                  <a:gd name="T4" fmla="*/ 905 w 1286"/>
                  <a:gd name="T5" fmla="*/ 261 h 1287"/>
                  <a:gd name="T6" fmla="*/ 644 w 1286"/>
                  <a:gd name="T7" fmla="*/ 0 h 1287"/>
                  <a:gd name="T8" fmla="*/ 0 w 1286"/>
                  <a:gd name="T9" fmla="*/ 642 h 1287"/>
                  <a:gd name="T10" fmla="*/ 644 w 1286"/>
                  <a:gd name="T11" fmla="*/ 1287 h 1287"/>
                  <a:gd name="T12" fmla="*/ 1286 w 1286"/>
                  <a:gd name="T13" fmla="*/ 642 h 1287"/>
                  <a:gd name="T14" fmla="*/ 1026 w 1286"/>
                  <a:gd name="T15" fmla="*/ 38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6" h="1287">
                    <a:moveTo>
                      <a:pt x="1026" y="382"/>
                    </a:moveTo>
                    <a:lnTo>
                      <a:pt x="1026" y="261"/>
                    </a:lnTo>
                    <a:lnTo>
                      <a:pt x="905" y="261"/>
                    </a:lnTo>
                    <a:lnTo>
                      <a:pt x="644" y="0"/>
                    </a:lnTo>
                    <a:lnTo>
                      <a:pt x="0" y="642"/>
                    </a:lnTo>
                    <a:lnTo>
                      <a:pt x="644" y="1287"/>
                    </a:lnTo>
                    <a:lnTo>
                      <a:pt x="1286" y="642"/>
                    </a:lnTo>
                    <a:lnTo>
                      <a:pt x="1026" y="38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旧字形 Normal" panose="020B0400000000000000" pitchFamily="34" charset="-128"/>
                </a:endParaRPr>
              </a:p>
            </p:txBody>
          </p:sp>
        </p:grpSp>
        <p:sp>
          <p:nvSpPr>
            <p:cNvPr id="47" name="isļiḍe">
              <a:extLst>
                <a:ext uri="{FF2B5EF4-FFF2-40B4-BE49-F238E27FC236}">
                  <a16:creationId xmlns:a16="http://schemas.microsoft.com/office/drawing/2014/main" id="{BC22D300-D17B-4F94-A505-0155C32B00EF}"/>
                </a:ext>
              </a:extLst>
            </p:cNvPr>
            <p:cNvSpPr/>
            <p:nvPr/>
          </p:nvSpPr>
          <p:spPr bwMode="auto">
            <a:xfrm rot="1312577" flipH="1">
              <a:off x="5942728" y="2507051"/>
              <a:ext cx="1875562" cy="1875562"/>
            </a:xfrm>
            <a:custGeom>
              <a:avLst/>
              <a:gdLst>
                <a:gd name="T0" fmla="*/ 1020 w 1285"/>
                <a:gd name="T1" fmla="*/ 906 h 1285"/>
                <a:gd name="T2" fmla="*/ 1285 w 1285"/>
                <a:gd name="T3" fmla="*/ 643 h 1285"/>
                <a:gd name="T4" fmla="*/ 641 w 1285"/>
                <a:gd name="T5" fmla="*/ 0 h 1285"/>
                <a:gd name="T6" fmla="*/ 0 w 1285"/>
                <a:gd name="T7" fmla="*/ 643 h 1285"/>
                <a:gd name="T8" fmla="*/ 641 w 1285"/>
                <a:gd name="T9" fmla="*/ 1285 h 1285"/>
                <a:gd name="T10" fmla="*/ 906 w 1285"/>
                <a:gd name="T11" fmla="*/ 1020 h 1285"/>
                <a:gd name="T12" fmla="*/ 1020 w 1285"/>
                <a:gd name="T13" fmla="*/ 1020 h 1285"/>
                <a:gd name="T14" fmla="*/ 1020 w 1285"/>
                <a:gd name="T15" fmla="*/ 906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5" h="1285">
                  <a:moveTo>
                    <a:pt x="1020" y="906"/>
                  </a:moveTo>
                  <a:lnTo>
                    <a:pt x="1285" y="643"/>
                  </a:lnTo>
                  <a:lnTo>
                    <a:pt x="641" y="0"/>
                  </a:lnTo>
                  <a:lnTo>
                    <a:pt x="0" y="643"/>
                  </a:lnTo>
                  <a:lnTo>
                    <a:pt x="641" y="1285"/>
                  </a:lnTo>
                  <a:lnTo>
                    <a:pt x="906" y="1020"/>
                  </a:lnTo>
                  <a:lnTo>
                    <a:pt x="1020" y="1020"/>
                  </a:lnTo>
                  <a:lnTo>
                    <a:pt x="1020" y="906"/>
                  </a:lnTo>
                  <a:close/>
                </a:path>
              </a:pathLst>
            </a:cu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ea typeface="思源黑体旧字形 Normal" panose="020B0400000000000000" pitchFamily="34" charset="-128"/>
              </a:endParaRPr>
            </a:p>
          </p:txBody>
        </p:sp>
        <p:grpSp>
          <p:nvGrpSpPr>
            <p:cNvPr id="58" name="íSḷîḋé">
              <a:extLst>
                <a:ext uri="{FF2B5EF4-FFF2-40B4-BE49-F238E27FC236}">
                  <a16:creationId xmlns:a16="http://schemas.microsoft.com/office/drawing/2014/main" id="{A6397E34-97E1-4AB0-8563-23EB12F549EB}"/>
                </a:ext>
              </a:extLst>
            </p:cNvPr>
            <p:cNvGrpSpPr/>
            <p:nvPr/>
          </p:nvGrpSpPr>
          <p:grpSpPr>
            <a:xfrm>
              <a:off x="6464881" y="3727570"/>
              <a:ext cx="1872643" cy="1995403"/>
              <a:chOff x="6464881" y="3727570"/>
              <a:chExt cx="1872643" cy="1995403"/>
            </a:xfrm>
          </p:grpSpPr>
          <p:sp>
            <p:nvSpPr>
              <p:cNvPr id="63" name="íṣļiḑé">
                <a:extLst>
                  <a:ext uri="{FF2B5EF4-FFF2-40B4-BE49-F238E27FC236}">
                    <a16:creationId xmlns:a16="http://schemas.microsoft.com/office/drawing/2014/main" id="{A6AC32DE-2C3E-41AA-9CC9-18A99CD74348}"/>
                  </a:ext>
                </a:extLst>
              </p:cNvPr>
              <p:cNvSpPr/>
              <p:nvPr/>
            </p:nvSpPr>
            <p:spPr>
              <a:xfrm>
                <a:off x="6489415" y="3979760"/>
                <a:ext cx="1782081" cy="1743213"/>
              </a:xfrm>
              <a:custGeom>
                <a:avLst/>
                <a:gdLst>
                  <a:gd name="connsiteX0" fmla="*/ 2122572 w 3029974"/>
                  <a:gd name="connsiteY0" fmla="*/ 0 h 3039420"/>
                  <a:gd name="connsiteX1" fmla="*/ 3029974 w 3029974"/>
                  <a:gd name="connsiteY1" fmla="*/ 2124934 h 3039420"/>
                  <a:gd name="connsiteX2" fmla="*/ 902195 w 3029974"/>
                  <a:gd name="connsiteY2" fmla="*/ 3039420 h 3039420"/>
                  <a:gd name="connsiteX3" fmla="*/ 0 w 3029974"/>
                  <a:gd name="connsiteY3" fmla="*/ 908349 h 3039420"/>
                  <a:gd name="connsiteX4" fmla="*/ 2604 w 3029974"/>
                  <a:gd name="connsiteY4" fmla="*/ 907237 h 3039420"/>
                  <a:gd name="connsiteX5" fmla="*/ 83330 w 3029974"/>
                  <a:gd name="connsiteY5" fmla="*/ 583328 h 3039420"/>
                  <a:gd name="connsiteX6" fmla="*/ 445911 w 3029974"/>
                  <a:gd name="connsiteY6" fmla="*/ 717934 h 3039420"/>
                  <a:gd name="connsiteX7" fmla="*/ 860565 w 3029974"/>
                  <a:gd name="connsiteY7" fmla="*/ 540866 h 3039420"/>
                  <a:gd name="connsiteX8" fmla="*/ 975302 w 3029974"/>
                  <a:gd name="connsiteY8" fmla="*/ 255108 h 3039420"/>
                  <a:gd name="connsiteX9" fmla="*/ 1261059 w 3029974"/>
                  <a:gd name="connsiteY9" fmla="*/ 369845 h 3039420"/>
                  <a:gd name="connsiteX0" fmla="*/ 2122572 w 3029974"/>
                  <a:gd name="connsiteY0" fmla="*/ 0 h 3039420"/>
                  <a:gd name="connsiteX1" fmla="*/ 2922526 w 3029974"/>
                  <a:gd name="connsiteY1" fmla="*/ 1878470 h 3039420"/>
                  <a:gd name="connsiteX2" fmla="*/ 3029974 w 3029974"/>
                  <a:gd name="connsiteY2" fmla="*/ 2124934 h 3039420"/>
                  <a:gd name="connsiteX3" fmla="*/ 902195 w 3029974"/>
                  <a:gd name="connsiteY3" fmla="*/ 3039420 h 3039420"/>
                  <a:gd name="connsiteX4" fmla="*/ 0 w 3029974"/>
                  <a:gd name="connsiteY4" fmla="*/ 908349 h 3039420"/>
                  <a:gd name="connsiteX5" fmla="*/ 2604 w 3029974"/>
                  <a:gd name="connsiteY5" fmla="*/ 907237 h 3039420"/>
                  <a:gd name="connsiteX6" fmla="*/ 83330 w 3029974"/>
                  <a:gd name="connsiteY6" fmla="*/ 583328 h 3039420"/>
                  <a:gd name="connsiteX7" fmla="*/ 445911 w 3029974"/>
                  <a:gd name="connsiteY7" fmla="*/ 717934 h 3039420"/>
                  <a:gd name="connsiteX8" fmla="*/ 860565 w 3029974"/>
                  <a:gd name="connsiteY8" fmla="*/ 540866 h 3039420"/>
                  <a:gd name="connsiteX9" fmla="*/ 975302 w 3029974"/>
                  <a:gd name="connsiteY9" fmla="*/ 255108 h 3039420"/>
                  <a:gd name="connsiteX10" fmla="*/ 1261059 w 3029974"/>
                  <a:gd name="connsiteY10" fmla="*/ 369845 h 3039420"/>
                  <a:gd name="connsiteX11" fmla="*/ 2122572 w 3029974"/>
                  <a:gd name="connsiteY11" fmla="*/ 0 h 3039420"/>
                  <a:gd name="connsiteX0" fmla="*/ 2122572 w 3100709"/>
                  <a:gd name="connsiteY0" fmla="*/ 0 h 3039420"/>
                  <a:gd name="connsiteX1" fmla="*/ 3100709 w 3100709"/>
                  <a:gd name="connsiteY1" fmla="*/ 1797477 h 3039420"/>
                  <a:gd name="connsiteX2" fmla="*/ 3029974 w 3100709"/>
                  <a:gd name="connsiteY2" fmla="*/ 2124934 h 3039420"/>
                  <a:gd name="connsiteX3" fmla="*/ 902195 w 3100709"/>
                  <a:gd name="connsiteY3" fmla="*/ 3039420 h 3039420"/>
                  <a:gd name="connsiteX4" fmla="*/ 0 w 3100709"/>
                  <a:gd name="connsiteY4" fmla="*/ 908349 h 3039420"/>
                  <a:gd name="connsiteX5" fmla="*/ 2604 w 3100709"/>
                  <a:gd name="connsiteY5" fmla="*/ 907237 h 3039420"/>
                  <a:gd name="connsiteX6" fmla="*/ 83330 w 3100709"/>
                  <a:gd name="connsiteY6" fmla="*/ 583328 h 3039420"/>
                  <a:gd name="connsiteX7" fmla="*/ 445911 w 3100709"/>
                  <a:gd name="connsiteY7" fmla="*/ 717934 h 3039420"/>
                  <a:gd name="connsiteX8" fmla="*/ 860565 w 3100709"/>
                  <a:gd name="connsiteY8" fmla="*/ 540866 h 3039420"/>
                  <a:gd name="connsiteX9" fmla="*/ 975302 w 3100709"/>
                  <a:gd name="connsiteY9" fmla="*/ 255108 h 3039420"/>
                  <a:gd name="connsiteX10" fmla="*/ 1261059 w 3100709"/>
                  <a:gd name="connsiteY10" fmla="*/ 369845 h 3039420"/>
                  <a:gd name="connsiteX11" fmla="*/ 2122572 w 3100709"/>
                  <a:gd name="connsiteY11" fmla="*/ 0 h 3039420"/>
                  <a:gd name="connsiteX0" fmla="*/ 2122572 w 3094230"/>
                  <a:gd name="connsiteY0" fmla="*/ 0 h 3039420"/>
                  <a:gd name="connsiteX1" fmla="*/ 3094230 w 3094230"/>
                  <a:gd name="connsiteY1" fmla="*/ 1800716 h 3039420"/>
                  <a:gd name="connsiteX2" fmla="*/ 3029974 w 3094230"/>
                  <a:gd name="connsiteY2" fmla="*/ 2124934 h 3039420"/>
                  <a:gd name="connsiteX3" fmla="*/ 902195 w 3094230"/>
                  <a:gd name="connsiteY3" fmla="*/ 3039420 h 3039420"/>
                  <a:gd name="connsiteX4" fmla="*/ 0 w 3094230"/>
                  <a:gd name="connsiteY4" fmla="*/ 908349 h 3039420"/>
                  <a:gd name="connsiteX5" fmla="*/ 2604 w 3094230"/>
                  <a:gd name="connsiteY5" fmla="*/ 907237 h 3039420"/>
                  <a:gd name="connsiteX6" fmla="*/ 83330 w 3094230"/>
                  <a:gd name="connsiteY6" fmla="*/ 583328 h 3039420"/>
                  <a:gd name="connsiteX7" fmla="*/ 445911 w 3094230"/>
                  <a:gd name="connsiteY7" fmla="*/ 717934 h 3039420"/>
                  <a:gd name="connsiteX8" fmla="*/ 860565 w 3094230"/>
                  <a:gd name="connsiteY8" fmla="*/ 540866 h 3039420"/>
                  <a:gd name="connsiteX9" fmla="*/ 975302 w 3094230"/>
                  <a:gd name="connsiteY9" fmla="*/ 255108 h 3039420"/>
                  <a:gd name="connsiteX10" fmla="*/ 1261059 w 3094230"/>
                  <a:gd name="connsiteY10" fmla="*/ 369845 h 3039420"/>
                  <a:gd name="connsiteX11" fmla="*/ 2122572 w 3094230"/>
                  <a:gd name="connsiteY11" fmla="*/ 0 h 3039420"/>
                  <a:gd name="connsiteX0" fmla="*/ 2122572 w 3107189"/>
                  <a:gd name="connsiteY0" fmla="*/ 0 h 3039420"/>
                  <a:gd name="connsiteX1" fmla="*/ 3107189 w 3107189"/>
                  <a:gd name="connsiteY1" fmla="*/ 1803956 h 3039420"/>
                  <a:gd name="connsiteX2" fmla="*/ 3029974 w 3107189"/>
                  <a:gd name="connsiteY2" fmla="*/ 2124934 h 3039420"/>
                  <a:gd name="connsiteX3" fmla="*/ 902195 w 3107189"/>
                  <a:gd name="connsiteY3" fmla="*/ 3039420 h 3039420"/>
                  <a:gd name="connsiteX4" fmla="*/ 0 w 3107189"/>
                  <a:gd name="connsiteY4" fmla="*/ 908349 h 3039420"/>
                  <a:gd name="connsiteX5" fmla="*/ 2604 w 3107189"/>
                  <a:gd name="connsiteY5" fmla="*/ 907237 h 3039420"/>
                  <a:gd name="connsiteX6" fmla="*/ 83330 w 3107189"/>
                  <a:gd name="connsiteY6" fmla="*/ 583328 h 3039420"/>
                  <a:gd name="connsiteX7" fmla="*/ 445911 w 3107189"/>
                  <a:gd name="connsiteY7" fmla="*/ 717934 h 3039420"/>
                  <a:gd name="connsiteX8" fmla="*/ 860565 w 3107189"/>
                  <a:gd name="connsiteY8" fmla="*/ 540866 h 3039420"/>
                  <a:gd name="connsiteX9" fmla="*/ 975302 w 3107189"/>
                  <a:gd name="connsiteY9" fmla="*/ 255108 h 3039420"/>
                  <a:gd name="connsiteX10" fmla="*/ 1261059 w 3107189"/>
                  <a:gd name="connsiteY10" fmla="*/ 369845 h 3039420"/>
                  <a:gd name="connsiteX11" fmla="*/ 2122572 w 3107189"/>
                  <a:gd name="connsiteY11" fmla="*/ 0 h 3039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07189" h="3039420">
                    <a:moveTo>
                      <a:pt x="2122572" y="0"/>
                    </a:moveTo>
                    <a:lnTo>
                      <a:pt x="3107189" y="1803956"/>
                    </a:lnTo>
                    <a:lnTo>
                      <a:pt x="3029974" y="2124934"/>
                    </a:lnTo>
                    <a:lnTo>
                      <a:pt x="902195" y="3039420"/>
                    </a:lnTo>
                    <a:lnTo>
                      <a:pt x="0" y="908349"/>
                    </a:lnTo>
                    <a:lnTo>
                      <a:pt x="2604" y="907237"/>
                    </a:lnTo>
                    <a:lnTo>
                      <a:pt x="83330" y="583328"/>
                    </a:lnTo>
                    <a:lnTo>
                      <a:pt x="445911" y="717934"/>
                    </a:lnTo>
                    <a:lnTo>
                      <a:pt x="860565" y="540866"/>
                    </a:lnTo>
                    <a:lnTo>
                      <a:pt x="975302" y="255108"/>
                    </a:lnTo>
                    <a:lnTo>
                      <a:pt x="1261059" y="369845"/>
                    </a:lnTo>
                    <a:lnTo>
                      <a:pt x="212257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d-ID"/>
              </a:p>
            </p:txBody>
          </p:sp>
          <p:sp>
            <p:nvSpPr>
              <p:cNvPr id="64" name="îşļïdè">
                <a:extLst>
                  <a:ext uri="{FF2B5EF4-FFF2-40B4-BE49-F238E27FC236}">
                    <a16:creationId xmlns:a16="http://schemas.microsoft.com/office/drawing/2014/main" id="{E911BB77-68DD-46B6-A4D9-C9F7E5ED02F3}"/>
                  </a:ext>
                </a:extLst>
              </p:cNvPr>
              <p:cNvSpPr/>
              <p:nvPr/>
            </p:nvSpPr>
            <p:spPr bwMode="auto">
              <a:xfrm rot="1312577" flipH="1">
                <a:off x="6464881" y="3727570"/>
                <a:ext cx="1872643" cy="1878483"/>
              </a:xfrm>
              <a:custGeom>
                <a:avLst/>
                <a:gdLst>
                  <a:gd name="T0" fmla="*/ 1023 w 1283"/>
                  <a:gd name="T1" fmla="*/ 382 h 1287"/>
                  <a:gd name="T2" fmla="*/ 1023 w 1283"/>
                  <a:gd name="T3" fmla="*/ 261 h 1287"/>
                  <a:gd name="T4" fmla="*/ 902 w 1283"/>
                  <a:gd name="T5" fmla="*/ 261 h 1287"/>
                  <a:gd name="T6" fmla="*/ 642 w 1283"/>
                  <a:gd name="T7" fmla="*/ 0 h 1287"/>
                  <a:gd name="T8" fmla="*/ 0 w 1283"/>
                  <a:gd name="T9" fmla="*/ 642 h 1287"/>
                  <a:gd name="T10" fmla="*/ 642 w 1283"/>
                  <a:gd name="T11" fmla="*/ 1287 h 1287"/>
                  <a:gd name="T12" fmla="*/ 1283 w 1283"/>
                  <a:gd name="T13" fmla="*/ 642 h 1287"/>
                  <a:gd name="T14" fmla="*/ 1023 w 1283"/>
                  <a:gd name="T15" fmla="*/ 38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3" h="1287">
                    <a:moveTo>
                      <a:pt x="1023" y="382"/>
                    </a:moveTo>
                    <a:lnTo>
                      <a:pt x="1023" y="261"/>
                    </a:lnTo>
                    <a:lnTo>
                      <a:pt x="902" y="261"/>
                    </a:lnTo>
                    <a:lnTo>
                      <a:pt x="642" y="0"/>
                    </a:lnTo>
                    <a:lnTo>
                      <a:pt x="0" y="642"/>
                    </a:lnTo>
                    <a:lnTo>
                      <a:pt x="642" y="1287"/>
                    </a:lnTo>
                    <a:lnTo>
                      <a:pt x="1283" y="642"/>
                    </a:lnTo>
                    <a:lnTo>
                      <a:pt x="1023" y="382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旧字形 Normal" panose="020B0400000000000000" pitchFamily="34" charset="-128"/>
                </a:endParaRPr>
              </a:p>
            </p:txBody>
          </p:sp>
        </p:grpSp>
        <p:sp>
          <p:nvSpPr>
            <p:cNvPr id="59" name="îṥḻíḑê">
              <a:extLst>
                <a:ext uri="{FF2B5EF4-FFF2-40B4-BE49-F238E27FC236}">
                  <a16:creationId xmlns:a16="http://schemas.microsoft.com/office/drawing/2014/main" id="{87A5DD1A-3014-4F93-9152-8737A91B804F}"/>
                </a:ext>
              </a:extLst>
            </p:cNvPr>
            <p:cNvSpPr/>
            <p:nvPr/>
          </p:nvSpPr>
          <p:spPr>
            <a:xfrm>
              <a:off x="4894278" y="2488468"/>
              <a:ext cx="425524" cy="358029"/>
            </a:xfrm>
            <a:custGeom>
              <a:avLst/>
              <a:gdLst>
                <a:gd name="connsiteX0" fmla="*/ 491732 w 609050"/>
                <a:gd name="connsiteY0" fmla="*/ 464941 h 512446"/>
                <a:gd name="connsiteX1" fmla="*/ 481173 w 609050"/>
                <a:gd name="connsiteY1" fmla="*/ 475479 h 512446"/>
                <a:gd name="connsiteX2" fmla="*/ 491732 w 609050"/>
                <a:gd name="connsiteY2" fmla="*/ 486101 h 512446"/>
                <a:gd name="connsiteX3" fmla="*/ 555168 w 609050"/>
                <a:gd name="connsiteY3" fmla="*/ 486101 h 512446"/>
                <a:gd name="connsiteX4" fmla="*/ 565726 w 609050"/>
                <a:gd name="connsiteY4" fmla="*/ 475479 h 512446"/>
                <a:gd name="connsiteX5" fmla="*/ 555168 w 609050"/>
                <a:gd name="connsiteY5" fmla="*/ 464941 h 512446"/>
                <a:gd name="connsiteX6" fmla="*/ 29916 w 609050"/>
                <a:gd name="connsiteY6" fmla="*/ 445621 h 512446"/>
                <a:gd name="connsiteX7" fmla="*/ 579134 w 609050"/>
                <a:gd name="connsiteY7" fmla="*/ 445621 h 512446"/>
                <a:gd name="connsiteX8" fmla="*/ 609050 w 609050"/>
                <a:gd name="connsiteY8" fmla="*/ 475563 h 512446"/>
                <a:gd name="connsiteX9" fmla="*/ 609050 w 609050"/>
                <a:gd name="connsiteY9" fmla="*/ 482588 h 512446"/>
                <a:gd name="connsiteX10" fmla="*/ 579134 w 609050"/>
                <a:gd name="connsiteY10" fmla="*/ 512446 h 512446"/>
                <a:gd name="connsiteX11" fmla="*/ 29916 w 609050"/>
                <a:gd name="connsiteY11" fmla="*/ 512446 h 512446"/>
                <a:gd name="connsiteX12" fmla="*/ 0 w 609050"/>
                <a:gd name="connsiteY12" fmla="*/ 482588 h 512446"/>
                <a:gd name="connsiteX13" fmla="*/ 0 w 609050"/>
                <a:gd name="connsiteY13" fmla="*/ 475563 h 512446"/>
                <a:gd name="connsiteX14" fmla="*/ 29916 w 609050"/>
                <a:gd name="connsiteY14" fmla="*/ 445621 h 512446"/>
                <a:gd name="connsiteX15" fmla="*/ 58946 w 609050"/>
                <a:gd name="connsiteY15" fmla="*/ 57153 h 512446"/>
                <a:gd name="connsiteX16" fmla="*/ 58946 w 609050"/>
                <a:gd name="connsiteY16" fmla="*/ 356223 h 512446"/>
                <a:gd name="connsiteX17" fmla="*/ 550175 w 609050"/>
                <a:gd name="connsiteY17" fmla="*/ 356223 h 512446"/>
                <a:gd name="connsiteX18" fmla="*/ 550175 w 609050"/>
                <a:gd name="connsiteY18" fmla="*/ 57153 h 512446"/>
                <a:gd name="connsiteX19" fmla="*/ 80147 w 609050"/>
                <a:gd name="connsiteY19" fmla="*/ 0 h 512446"/>
                <a:gd name="connsiteX20" fmla="*/ 529057 w 609050"/>
                <a:gd name="connsiteY20" fmla="*/ 0 h 512446"/>
                <a:gd name="connsiteX21" fmla="*/ 575650 w 609050"/>
                <a:gd name="connsiteY21" fmla="*/ 19414 h 512446"/>
                <a:gd name="connsiteX22" fmla="*/ 595007 w 609050"/>
                <a:gd name="connsiteY22" fmla="*/ 65939 h 512446"/>
                <a:gd name="connsiteX23" fmla="*/ 595007 w 609050"/>
                <a:gd name="connsiteY23" fmla="*/ 355972 h 512446"/>
                <a:gd name="connsiteX24" fmla="*/ 575650 w 609050"/>
                <a:gd name="connsiteY24" fmla="*/ 402497 h 512446"/>
                <a:gd name="connsiteX25" fmla="*/ 529057 w 609050"/>
                <a:gd name="connsiteY25" fmla="*/ 421911 h 512446"/>
                <a:gd name="connsiteX26" fmla="*/ 80147 w 609050"/>
                <a:gd name="connsiteY26" fmla="*/ 421911 h 512446"/>
                <a:gd name="connsiteX27" fmla="*/ 33555 w 609050"/>
                <a:gd name="connsiteY27" fmla="*/ 402497 h 512446"/>
                <a:gd name="connsiteX28" fmla="*/ 14113 w 609050"/>
                <a:gd name="connsiteY28" fmla="*/ 355972 h 512446"/>
                <a:gd name="connsiteX29" fmla="*/ 14113 w 609050"/>
                <a:gd name="connsiteY29" fmla="*/ 65939 h 512446"/>
                <a:gd name="connsiteX30" fmla="*/ 33555 w 609050"/>
                <a:gd name="connsiteY30" fmla="*/ 19414 h 512446"/>
                <a:gd name="connsiteX31" fmla="*/ 80147 w 609050"/>
                <a:gd name="connsiteY31" fmla="*/ 0 h 5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9050" h="512446">
                  <a:moveTo>
                    <a:pt x="491732" y="464941"/>
                  </a:moveTo>
                  <a:cubicBezTo>
                    <a:pt x="485950" y="464941"/>
                    <a:pt x="481173" y="469708"/>
                    <a:pt x="481173" y="475479"/>
                  </a:cubicBezTo>
                  <a:cubicBezTo>
                    <a:pt x="481173" y="481333"/>
                    <a:pt x="485950" y="486101"/>
                    <a:pt x="491732" y="486101"/>
                  </a:cubicBezTo>
                  <a:lnTo>
                    <a:pt x="555168" y="486101"/>
                  </a:lnTo>
                  <a:cubicBezTo>
                    <a:pt x="561033" y="486101"/>
                    <a:pt x="565726" y="481333"/>
                    <a:pt x="565726" y="475479"/>
                  </a:cubicBezTo>
                  <a:cubicBezTo>
                    <a:pt x="565726" y="469708"/>
                    <a:pt x="561033" y="464941"/>
                    <a:pt x="555168" y="464941"/>
                  </a:cubicBezTo>
                  <a:close/>
                  <a:moveTo>
                    <a:pt x="29916" y="445621"/>
                  </a:moveTo>
                  <a:lnTo>
                    <a:pt x="579134" y="445621"/>
                  </a:lnTo>
                  <a:cubicBezTo>
                    <a:pt x="595642" y="445621"/>
                    <a:pt x="609050" y="459003"/>
                    <a:pt x="609050" y="475563"/>
                  </a:cubicBezTo>
                  <a:lnTo>
                    <a:pt x="609050" y="482588"/>
                  </a:lnTo>
                  <a:cubicBezTo>
                    <a:pt x="609050" y="499064"/>
                    <a:pt x="595642" y="512446"/>
                    <a:pt x="579134" y="512446"/>
                  </a:cubicBezTo>
                  <a:lnTo>
                    <a:pt x="29916" y="512446"/>
                  </a:lnTo>
                  <a:cubicBezTo>
                    <a:pt x="13408" y="512446"/>
                    <a:pt x="0" y="499064"/>
                    <a:pt x="0" y="482588"/>
                  </a:cubicBezTo>
                  <a:lnTo>
                    <a:pt x="0" y="475563"/>
                  </a:lnTo>
                  <a:cubicBezTo>
                    <a:pt x="0" y="459003"/>
                    <a:pt x="13408" y="445621"/>
                    <a:pt x="29916" y="445621"/>
                  </a:cubicBezTo>
                  <a:close/>
                  <a:moveTo>
                    <a:pt x="58946" y="57153"/>
                  </a:moveTo>
                  <a:lnTo>
                    <a:pt x="58946" y="356223"/>
                  </a:lnTo>
                  <a:lnTo>
                    <a:pt x="550175" y="356223"/>
                  </a:lnTo>
                  <a:lnTo>
                    <a:pt x="550175" y="57153"/>
                  </a:lnTo>
                  <a:close/>
                  <a:moveTo>
                    <a:pt x="80147" y="0"/>
                  </a:moveTo>
                  <a:lnTo>
                    <a:pt x="529057" y="0"/>
                  </a:lnTo>
                  <a:cubicBezTo>
                    <a:pt x="547158" y="0"/>
                    <a:pt x="562745" y="6443"/>
                    <a:pt x="575650" y="19414"/>
                  </a:cubicBezTo>
                  <a:cubicBezTo>
                    <a:pt x="588555" y="32300"/>
                    <a:pt x="595007" y="47781"/>
                    <a:pt x="595007" y="65939"/>
                  </a:cubicBezTo>
                  <a:lnTo>
                    <a:pt x="595007" y="355972"/>
                  </a:lnTo>
                  <a:cubicBezTo>
                    <a:pt x="595007" y="374130"/>
                    <a:pt x="588555" y="389611"/>
                    <a:pt x="575650" y="402497"/>
                  </a:cubicBezTo>
                  <a:cubicBezTo>
                    <a:pt x="562745" y="415468"/>
                    <a:pt x="547158" y="421911"/>
                    <a:pt x="529057" y="421911"/>
                  </a:cubicBezTo>
                  <a:lnTo>
                    <a:pt x="80147" y="421911"/>
                  </a:lnTo>
                  <a:cubicBezTo>
                    <a:pt x="61962" y="421911"/>
                    <a:pt x="46460" y="415468"/>
                    <a:pt x="33555" y="402497"/>
                  </a:cubicBezTo>
                  <a:cubicBezTo>
                    <a:pt x="20566" y="389611"/>
                    <a:pt x="14113" y="374046"/>
                    <a:pt x="14113" y="355972"/>
                  </a:cubicBezTo>
                  <a:lnTo>
                    <a:pt x="14113" y="65939"/>
                  </a:lnTo>
                  <a:cubicBezTo>
                    <a:pt x="14113" y="47781"/>
                    <a:pt x="20566" y="32300"/>
                    <a:pt x="33555" y="19414"/>
                  </a:cubicBezTo>
                  <a:cubicBezTo>
                    <a:pt x="46460" y="6443"/>
                    <a:pt x="61962" y="0"/>
                    <a:pt x="8014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0" name="ïşļïde">
              <a:extLst>
                <a:ext uri="{FF2B5EF4-FFF2-40B4-BE49-F238E27FC236}">
                  <a16:creationId xmlns:a16="http://schemas.microsoft.com/office/drawing/2014/main" id="{274367CB-00C5-4C83-8062-7B7C3FA7FCEF}"/>
                </a:ext>
              </a:extLst>
            </p:cNvPr>
            <p:cNvSpPr/>
            <p:nvPr/>
          </p:nvSpPr>
          <p:spPr>
            <a:xfrm>
              <a:off x="7188440" y="4458843"/>
              <a:ext cx="425524" cy="415938"/>
            </a:xfrm>
            <a:custGeom>
              <a:avLst/>
              <a:gdLst>
                <a:gd name="connsiteX0" fmla="*/ 163904 w 607933"/>
                <a:gd name="connsiteY0" fmla="*/ 368072 h 594235"/>
                <a:gd name="connsiteX1" fmla="*/ 194698 w 607933"/>
                <a:gd name="connsiteY1" fmla="*/ 416677 h 594235"/>
                <a:gd name="connsiteX2" fmla="*/ 52648 w 607933"/>
                <a:gd name="connsiteY2" fmla="*/ 475202 h 594235"/>
                <a:gd name="connsiteX3" fmla="*/ 303966 w 607933"/>
                <a:gd name="connsiteY3" fmla="*/ 542654 h 594235"/>
                <a:gd name="connsiteX4" fmla="*/ 555285 w 607933"/>
                <a:gd name="connsiteY4" fmla="*/ 475202 h 594235"/>
                <a:gd name="connsiteX5" fmla="*/ 412242 w 607933"/>
                <a:gd name="connsiteY5" fmla="*/ 416677 h 594235"/>
                <a:gd name="connsiteX6" fmla="*/ 444030 w 607933"/>
                <a:gd name="connsiteY6" fmla="*/ 368072 h 594235"/>
                <a:gd name="connsiteX7" fmla="*/ 607933 w 607933"/>
                <a:gd name="connsiteY7" fmla="*/ 475202 h 594235"/>
                <a:gd name="connsiteX8" fmla="*/ 303966 w 607933"/>
                <a:gd name="connsiteY8" fmla="*/ 594235 h 594235"/>
                <a:gd name="connsiteX9" fmla="*/ 0 w 607933"/>
                <a:gd name="connsiteY9" fmla="*/ 475202 h 594235"/>
                <a:gd name="connsiteX10" fmla="*/ 163904 w 607933"/>
                <a:gd name="connsiteY10" fmla="*/ 368072 h 594235"/>
                <a:gd name="connsiteX11" fmla="*/ 304444 w 607933"/>
                <a:gd name="connsiteY11" fmla="*/ 119134 h 594235"/>
                <a:gd name="connsiteX12" fmla="*/ 368550 w 607933"/>
                <a:gd name="connsiteY12" fmla="*/ 183559 h 594235"/>
                <a:gd name="connsiteX13" fmla="*/ 304444 w 607933"/>
                <a:gd name="connsiteY13" fmla="*/ 247984 h 594235"/>
                <a:gd name="connsiteX14" fmla="*/ 240338 w 607933"/>
                <a:gd name="connsiteY14" fmla="*/ 183559 h 594235"/>
                <a:gd name="connsiteX15" fmla="*/ 304444 w 607933"/>
                <a:gd name="connsiteY15" fmla="*/ 119134 h 594235"/>
                <a:gd name="connsiteX16" fmla="*/ 304941 w 607933"/>
                <a:gd name="connsiteY16" fmla="*/ 78375 h 594235"/>
                <a:gd name="connsiteX17" fmla="*/ 198655 w 607933"/>
                <a:gd name="connsiteY17" fmla="*/ 183536 h 594235"/>
                <a:gd name="connsiteX18" fmla="*/ 304941 w 607933"/>
                <a:gd name="connsiteY18" fmla="*/ 288698 h 594235"/>
                <a:gd name="connsiteX19" fmla="*/ 410234 w 607933"/>
                <a:gd name="connsiteY19" fmla="*/ 183536 h 594235"/>
                <a:gd name="connsiteX20" fmla="*/ 304941 w 607933"/>
                <a:gd name="connsiteY20" fmla="*/ 78375 h 594235"/>
                <a:gd name="connsiteX21" fmla="*/ 304941 w 607933"/>
                <a:gd name="connsiteY21" fmla="*/ 0 h 594235"/>
                <a:gd name="connsiteX22" fmla="*/ 482747 w 607933"/>
                <a:gd name="connsiteY22" fmla="*/ 178576 h 594235"/>
                <a:gd name="connsiteX23" fmla="*/ 338714 w 607933"/>
                <a:gd name="connsiteY23" fmla="*/ 454376 h 594235"/>
                <a:gd name="connsiteX24" fmla="*/ 304941 w 607933"/>
                <a:gd name="connsiteY24" fmla="*/ 472234 h 594235"/>
                <a:gd name="connsiteX25" fmla="*/ 270175 w 607933"/>
                <a:gd name="connsiteY25" fmla="*/ 454376 h 594235"/>
                <a:gd name="connsiteX26" fmla="*/ 126142 w 607933"/>
                <a:gd name="connsiteY26" fmla="*/ 178576 h 594235"/>
                <a:gd name="connsiteX27" fmla="*/ 304941 w 607933"/>
                <a:gd name="connsiteY27" fmla="*/ 0 h 59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7933" h="594235">
                  <a:moveTo>
                    <a:pt x="163904" y="368072"/>
                  </a:moveTo>
                  <a:cubicBezTo>
                    <a:pt x="173837" y="383943"/>
                    <a:pt x="183771" y="399814"/>
                    <a:pt x="194698" y="416677"/>
                  </a:cubicBezTo>
                  <a:cubicBezTo>
                    <a:pt x="100329" y="430564"/>
                    <a:pt x="52648" y="460323"/>
                    <a:pt x="52648" y="475202"/>
                  </a:cubicBezTo>
                  <a:cubicBezTo>
                    <a:pt x="52648" y="495041"/>
                    <a:pt x="138076" y="542654"/>
                    <a:pt x="303966" y="542654"/>
                  </a:cubicBezTo>
                  <a:cubicBezTo>
                    <a:pt x="469857" y="542654"/>
                    <a:pt x="555285" y="495041"/>
                    <a:pt x="555285" y="475202"/>
                  </a:cubicBezTo>
                  <a:cubicBezTo>
                    <a:pt x="555285" y="460323"/>
                    <a:pt x="506611" y="430564"/>
                    <a:pt x="412242" y="416677"/>
                  </a:cubicBezTo>
                  <a:cubicBezTo>
                    <a:pt x="424162" y="399814"/>
                    <a:pt x="434096" y="383943"/>
                    <a:pt x="444030" y="368072"/>
                  </a:cubicBezTo>
                  <a:cubicBezTo>
                    <a:pt x="536412" y="385927"/>
                    <a:pt x="607933" y="421637"/>
                    <a:pt x="607933" y="475202"/>
                  </a:cubicBezTo>
                  <a:cubicBezTo>
                    <a:pt x="607933" y="553565"/>
                    <a:pt x="454956" y="594235"/>
                    <a:pt x="303966" y="594235"/>
                  </a:cubicBezTo>
                  <a:cubicBezTo>
                    <a:pt x="152977" y="594235"/>
                    <a:pt x="0" y="553565"/>
                    <a:pt x="0" y="475202"/>
                  </a:cubicBezTo>
                  <a:cubicBezTo>
                    <a:pt x="0" y="421637"/>
                    <a:pt x="70528" y="385927"/>
                    <a:pt x="163904" y="368072"/>
                  </a:cubicBezTo>
                  <a:close/>
                  <a:moveTo>
                    <a:pt x="304444" y="119134"/>
                  </a:moveTo>
                  <a:cubicBezTo>
                    <a:pt x="339849" y="119134"/>
                    <a:pt x="368550" y="147978"/>
                    <a:pt x="368550" y="183559"/>
                  </a:cubicBezTo>
                  <a:cubicBezTo>
                    <a:pt x="368550" y="219140"/>
                    <a:pt x="339849" y="247984"/>
                    <a:pt x="304444" y="247984"/>
                  </a:cubicBezTo>
                  <a:cubicBezTo>
                    <a:pt x="269039" y="247984"/>
                    <a:pt x="240338" y="219140"/>
                    <a:pt x="240338" y="183559"/>
                  </a:cubicBezTo>
                  <a:cubicBezTo>
                    <a:pt x="240338" y="147978"/>
                    <a:pt x="269039" y="119134"/>
                    <a:pt x="304444" y="119134"/>
                  </a:cubicBezTo>
                  <a:close/>
                  <a:moveTo>
                    <a:pt x="304941" y="78375"/>
                  </a:moveTo>
                  <a:cubicBezTo>
                    <a:pt x="246335" y="78375"/>
                    <a:pt x="198655" y="125003"/>
                    <a:pt x="198655" y="183536"/>
                  </a:cubicBezTo>
                  <a:cubicBezTo>
                    <a:pt x="198655" y="242070"/>
                    <a:pt x="246335" y="288698"/>
                    <a:pt x="304941" y="288698"/>
                  </a:cubicBezTo>
                  <a:cubicBezTo>
                    <a:pt x="362554" y="288698"/>
                    <a:pt x="410234" y="242070"/>
                    <a:pt x="410234" y="183536"/>
                  </a:cubicBezTo>
                  <a:cubicBezTo>
                    <a:pt x="410234" y="125003"/>
                    <a:pt x="362554" y="78375"/>
                    <a:pt x="304941" y="78375"/>
                  </a:cubicBezTo>
                  <a:close/>
                  <a:moveTo>
                    <a:pt x="304941" y="0"/>
                  </a:moveTo>
                  <a:cubicBezTo>
                    <a:pt x="403281" y="0"/>
                    <a:pt x="482747" y="80359"/>
                    <a:pt x="482747" y="178576"/>
                  </a:cubicBezTo>
                  <a:cubicBezTo>
                    <a:pt x="482747" y="249014"/>
                    <a:pt x="391361" y="383938"/>
                    <a:pt x="338714" y="454376"/>
                  </a:cubicBezTo>
                  <a:cubicBezTo>
                    <a:pt x="330768" y="465289"/>
                    <a:pt x="317854" y="472234"/>
                    <a:pt x="304941" y="472234"/>
                  </a:cubicBezTo>
                  <a:cubicBezTo>
                    <a:pt x="291035" y="472234"/>
                    <a:pt x="278121" y="465289"/>
                    <a:pt x="270175" y="454376"/>
                  </a:cubicBezTo>
                  <a:cubicBezTo>
                    <a:pt x="217528" y="383938"/>
                    <a:pt x="126142" y="249014"/>
                    <a:pt x="126142" y="178576"/>
                  </a:cubicBezTo>
                  <a:cubicBezTo>
                    <a:pt x="126142" y="80359"/>
                    <a:pt x="205608" y="0"/>
                    <a:pt x="304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1" name="í$líḋê">
              <a:extLst>
                <a:ext uri="{FF2B5EF4-FFF2-40B4-BE49-F238E27FC236}">
                  <a16:creationId xmlns:a16="http://schemas.microsoft.com/office/drawing/2014/main" id="{C2360AD0-8C34-4121-9C9B-D8F8FA607C55}"/>
                </a:ext>
              </a:extLst>
            </p:cNvPr>
            <p:cNvSpPr/>
            <p:nvPr/>
          </p:nvSpPr>
          <p:spPr>
            <a:xfrm>
              <a:off x="6704210" y="3232070"/>
              <a:ext cx="352600" cy="425524"/>
            </a:xfrm>
            <a:custGeom>
              <a:avLst/>
              <a:gdLst>
                <a:gd name="connsiteX0" fmla="*/ 298541 w 463547"/>
                <a:gd name="connsiteY0" fmla="*/ 139405 h 559418"/>
                <a:gd name="connsiteX1" fmla="*/ 302073 w 463547"/>
                <a:gd name="connsiteY1" fmla="*/ 140211 h 559418"/>
                <a:gd name="connsiteX2" fmla="*/ 463547 w 463547"/>
                <a:gd name="connsiteY2" fmla="*/ 278932 h 559418"/>
                <a:gd name="connsiteX3" fmla="*/ 302073 w 463547"/>
                <a:gd name="connsiteY3" fmla="*/ 419265 h 559418"/>
                <a:gd name="connsiteX4" fmla="*/ 279467 w 463547"/>
                <a:gd name="connsiteY4" fmla="*/ 398296 h 559418"/>
                <a:gd name="connsiteX5" fmla="*/ 279467 w 463547"/>
                <a:gd name="connsiteY5" fmla="*/ 343453 h 559418"/>
                <a:gd name="connsiteX6" fmla="*/ 150288 w 463547"/>
                <a:gd name="connsiteY6" fmla="*/ 343453 h 559418"/>
                <a:gd name="connsiteX7" fmla="*/ 129296 w 463547"/>
                <a:gd name="connsiteY7" fmla="*/ 322483 h 559418"/>
                <a:gd name="connsiteX8" fmla="*/ 129296 w 463547"/>
                <a:gd name="connsiteY8" fmla="*/ 236993 h 559418"/>
                <a:gd name="connsiteX9" fmla="*/ 150288 w 463547"/>
                <a:gd name="connsiteY9" fmla="*/ 214410 h 559418"/>
                <a:gd name="connsiteX10" fmla="*/ 279467 w 463547"/>
                <a:gd name="connsiteY10" fmla="*/ 214410 h 559418"/>
                <a:gd name="connsiteX11" fmla="*/ 279467 w 463547"/>
                <a:gd name="connsiteY11" fmla="*/ 161181 h 559418"/>
                <a:gd name="connsiteX12" fmla="*/ 298541 w 463547"/>
                <a:gd name="connsiteY12" fmla="*/ 139405 h 559418"/>
                <a:gd name="connsiteX13" fmla="*/ 64593 w 463547"/>
                <a:gd name="connsiteY13" fmla="*/ 0 h 559418"/>
                <a:gd name="connsiteX14" fmla="*/ 366565 w 463547"/>
                <a:gd name="connsiteY14" fmla="*/ 0 h 559418"/>
                <a:gd name="connsiteX15" fmla="*/ 431158 w 463547"/>
                <a:gd name="connsiteY15" fmla="*/ 64486 h 559418"/>
                <a:gd name="connsiteX16" fmla="*/ 431158 w 463547"/>
                <a:gd name="connsiteY16" fmla="*/ 175725 h 559418"/>
                <a:gd name="connsiteX17" fmla="*/ 387558 w 463547"/>
                <a:gd name="connsiteY17" fmla="*/ 138645 h 559418"/>
                <a:gd name="connsiteX18" fmla="*/ 387558 w 463547"/>
                <a:gd name="connsiteY18" fmla="*/ 64486 h 559418"/>
                <a:gd name="connsiteX19" fmla="*/ 366565 w 463547"/>
                <a:gd name="connsiteY19" fmla="*/ 43528 h 559418"/>
                <a:gd name="connsiteX20" fmla="*/ 64593 w 463547"/>
                <a:gd name="connsiteY20" fmla="*/ 43528 h 559418"/>
                <a:gd name="connsiteX21" fmla="*/ 43600 w 463547"/>
                <a:gd name="connsiteY21" fmla="*/ 64486 h 559418"/>
                <a:gd name="connsiteX22" fmla="*/ 43600 w 463547"/>
                <a:gd name="connsiteY22" fmla="*/ 494932 h 559418"/>
                <a:gd name="connsiteX23" fmla="*/ 64593 w 463547"/>
                <a:gd name="connsiteY23" fmla="*/ 515890 h 559418"/>
                <a:gd name="connsiteX24" fmla="*/ 366565 w 463547"/>
                <a:gd name="connsiteY24" fmla="*/ 515890 h 559418"/>
                <a:gd name="connsiteX25" fmla="*/ 387558 w 463547"/>
                <a:gd name="connsiteY25" fmla="*/ 494932 h 559418"/>
                <a:gd name="connsiteX26" fmla="*/ 387558 w 463547"/>
                <a:gd name="connsiteY26" fmla="*/ 420773 h 559418"/>
                <a:gd name="connsiteX27" fmla="*/ 431158 w 463547"/>
                <a:gd name="connsiteY27" fmla="*/ 383693 h 559418"/>
                <a:gd name="connsiteX28" fmla="*/ 431158 w 463547"/>
                <a:gd name="connsiteY28" fmla="*/ 494932 h 559418"/>
                <a:gd name="connsiteX29" fmla="*/ 366565 w 463547"/>
                <a:gd name="connsiteY29" fmla="*/ 559418 h 559418"/>
                <a:gd name="connsiteX30" fmla="*/ 64593 w 463547"/>
                <a:gd name="connsiteY30" fmla="*/ 559418 h 559418"/>
                <a:gd name="connsiteX31" fmla="*/ 0 w 463547"/>
                <a:gd name="connsiteY31" fmla="*/ 494932 h 559418"/>
                <a:gd name="connsiteX32" fmla="*/ 0 w 463547"/>
                <a:gd name="connsiteY32" fmla="*/ 64486 h 559418"/>
                <a:gd name="connsiteX33" fmla="*/ 64593 w 463547"/>
                <a:gd name="connsiteY33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63547" h="559418">
                  <a:moveTo>
                    <a:pt x="298541" y="139405"/>
                  </a:moveTo>
                  <a:cubicBezTo>
                    <a:pt x="300660" y="139707"/>
                    <a:pt x="302073" y="140211"/>
                    <a:pt x="302073" y="140211"/>
                  </a:cubicBezTo>
                  <a:lnTo>
                    <a:pt x="463547" y="278932"/>
                  </a:lnTo>
                  <a:lnTo>
                    <a:pt x="302073" y="419265"/>
                  </a:lnTo>
                  <a:cubicBezTo>
                    <a:pt x="302073" y="419265"/>
                    <a:pt x="279467" y="425717"/>
                    <a:pt x="279467" y="398296"/>
                  </a:cubicBezTo>
                  <a:lnTo>
                    <a:pt x="279467" y="343453"/>
                  </a:lnTo>
                  <a:lnTo>
                    <a:pt x="150288" y="343453"/>
                  </a:lnTo>
                  <a:cubicBezTo>
                    <a:pt x="138984" y="343453"/>
                    <a:pt x="129296" y="333774"/>
                    <a:pt x="129296" y="322483"/>
                  </a:cubicBezTo>
                  <a:lnTo>
                    <a:pt x="129296" y="236993"/>
                  </a:lnTo>
                  <a:cubicBezTo>
                    <a:pt x="129296" y="224089"/>
                    <a:pt x="138984" y="214410"/>
                    <a:pt x="150288" y="214410"/>
                  </a:cubicBezTo>
                  <a:lnTo>
                    <a:pt x="279467" y="214410"/>
                  </a:lnTo>
                  <a:lnTo>
                    <a:pt x="279467" y="161181"/>
                  </a:lnTo>
                  <a:cubicBezTo>
                    <a:pt x="279467" y="139405"/>
                    <a:pt x="292183" y="138497"/>
                    <a:pt x="298541" y="139405"/>
                  </a:cubicBezTo>
                  <a:close/>
                  <a:moveTo>
                    <a:pt x="64593" y="0"/>
                  </a:moveTo>
                  <a:lnTo>
                    <a:pt x="366565" y="0"/>
                  </a:lnTo>
                  <a:cubicBezTo>
                    <a:pt x="402091" y="0"/>
                    <a:pt x="431158" y="29019"/>
                    <a:pt x="431158" y="64486"/>
                  </a:cubicBezTo>
                  <a:lnTo>
                    <a:pt x="431158" y="175725"/>
                  </a:lnTo>
                  <a:lnTo>
                    <a:pt x="387558" y="138645"/>
                  </a:lnTo>
                  <a:lnTo>
                    <a:pt x="387558" y="64486"/>
                  </a:lnTo>
                  <a:cubicBezTo>
                    <a:pt x="387558" y="53201"/>
                    <a:pt x="377869" y="43528"/>
                    <a:pt x="366565" y="43528"/>
                  </a:cubicBezTo>
                  <a:lnTo>
                    <a:pt x="64593" y="43528"/>
                  </a:lnTo>
                  <a:cubicBezTo>
                    <a:pt x="53289" y="43528"/>
                    <a:pt x="43600" y="53201"/>
                    <a:pt x="43600" y="64486"/>
                  </a:cubicBezTo>
                  <a:lnTo>
                    <a:pt x="43600" y="494932"/>
                  </a:lnTo>
                  <a:cubicBezTo>
                    <a:pt x="43600" y="506217"/>
                    <a:pt x="53289" y="515890"/>
                    <a:pt x="64593" y="515890"/>
                  </a:cubicBezTo>
                  <a:lnTo>
                    <a:pt x="366565" y="515890"/>
                  </a:lnTo>
                  <a:cubicBezTo>
                    <a:pt x="377869" y="515890"/>
                    <a:pt x="387558" y="506217"/>
                    <a:pt x="387558" y="494932"/>
                  </a:cubicBezTo>
                  <a:lnTo>
                    <a:pt x="387558" y="420773"/>
                  </a:lnTo>
                  <a:lnTo>
                    <a:pt x="431158" y="383693"/>
                  </a:lnTo>
                  <a:lnTo>
                    <a:pt x="431158" y="494932"/>
                  </a:lnTo>
                  <a:cubicBezTo>
                    <a:pt x="431158" y="530399"/>
                    <a:pt x="402091" y="559418"/>
                    <a:pt x="366565" y="559418"/>
                  </a:cubicBezTo>
                  <a:lnTo>
                    <a:pt x="64593" y="559418"/>
                  </a:lnTo>
                  <a:cubicBezTo>
                    <a:pt x="29067" y="559418"/>
                    <a:pt x="0" y="530399"/>
                    <a:pt x="0" y="494932"/>
                  </a:cubicBezTo>
                  <a:lnTo>
                    <a:pt x="0" y="64486"/>
                  </a:lnTo>
                  <a:cubicBezTo>
                    <a:pt x="0" y="29019"/>
                    <a:pt x="29067" y="0"/>
                    <a:pt x="645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2" name="îṩľíḓè">
              <a:extLst>
                <a:ext uri="{FF2B5EF4-FFF2-40B4-BE49-F238E27FC236}">
                  <a16:creationId xmlns:a16="http://schemas.microsoft.com/office/drawing/2014/main" id="{B3CE4E92-B8AB-4B5D-B0D5-3740F7EAAEC4}"/>
                </a:ext>
              </a:extLst>
            </p:cNvPr>
            <p:cNvSpPr/>
            <p:nvPr/>
          </p:nvSpPr>
          <p:spPr>
            <a:xfrm>
              <a:off x="5465201" y="3755479"/>
              <a:ext cx="392346" cy="425524"/>
            </a:xfrm>
            <a:custGeom>
              <a:avLst/>
              <a:gdLst>
                <a:gd name="connsiteX0" fmla="*/ 546381 w 557893"/>
                <a:gd name="connsiteY0" fmla="*/ 346236 h 605070"/>
                <a:gd name="connsiteX1" fmla="*/ 547615 w 557893"/>
                <a:gd name="connsiteY1" fmla="*/ 346236 h 605070"/>
                <a:gd name="connsiteX2" fmla="*/ 557863 w 557893"/>
                <a:gd name="connsiteY2" fmla="*/ 357510 h 605070"/>
                <a:gd name="connsiteX3" fmla="*/ 554352 w 557893"/>
                <a:gd name="connsiteY3" fmla="*/ 433777 h 605070"/>
                <a:gd name="connsiteX4" fmla="*/ 548374 w 557893"/>
                <a:gd name="connsiteY4" fmla="*/ 445146 h 605070"/>
                <a:gd name="connsiteX5" fmla="*/ 544484 w 557893"/>
                <a:gd name="connsiteY5" fmla="*/ 446283 h 605070"/>
                <a:gd name="connsiteX6" fmla="*/ 536987 w 557893"/>
                <a:gd name="connsiteY6" fmla="*/ 441736 h 605070"/>
                <a:gd name="connsiteX7" fmla="*/ 513359 w 557893"/>
                <a:gd name="connsiteY7" fmla="*/ 418334 h 605070"/>
                <a:gd name="connsiteX8" fmla="*/ 504629 w 557893"/>
                <a:gd name="connsiteY8" fmla="*/ 427051 h 605070"/>
                <a:gd name="connsiteX9" fmla="*/ 432320 w 557893"/>
                <a:gd name="connsiteY9" fmla="*/ 499244 h 605070"/>
                <a:gd name="connsiteX10" fmla="*/ 425868 w 557893"/>
                <a:gd name="connsiteY10" fmla="*/ 505686 h 605070"/>
                <a:gd name="connsiteX11" fmla="*/ 410115 w 557893"/>
                <a:gd name="connsiteY11" fmla="*/ 521413 h 605070"/>
                <a:gd name="connsiteX12" fmla="*/ 335720 w 557893"/>
                <a:gd name="connsiteY12" fmla="*/ 595691 h 605070"/>
                <a:gd name="connsiteX13" fmla="*/ 331354 w 557893"/>
                <a:gd name="connsiteY13" fmla="*/ 600049 h 605070"/>
                <a:gd name="connsiteX14" fmla="*/ 319208 w 557893"/>
                <a:gd name="connsiteY14" fmla="*/ 605070 h 605070"/>
                <a:gd name="connsiteX15" fmla="*/ 307062 w 557893"/>
                <a:gd name="connsiteY15" fmla="*/ 600049 h 605070"/>
                <a:gd name="connsiteX16" fmla="*/ 302792 w 557893"/>
                <a:gd name="connsiteY16" fmla="*/ 595691 h 605070"/>
                <a:gd name="connsiteX17" fmla="*/ 286945 w 557893"/>
                <a:gd name="connsiteY17" fmla="*/ 579963 h 605070"/>
                <a:gd name="connsiteX18" fmla="*/ 212549 w 557893"/>
                <a:gd name="connsiteY18" fmla="*/ 505686 h 605070"/>
                <a:gd name="connsiteX19" fmla="*/ 208943 w 557893"/>
                <a:gd name="connsiteY19" fmla="*/ 501991 h 605070"/>
                <a:gd name="connsiteX20" fmla="*/ 130846 w 557893"/>
                <a:gd name="connsiteY20" fmla="*/ 579963 h 605070"/>
                <a:gd name="connsiteX21" fmla="*/ 118700 w 557893"/>
                <a:gd name="connsiteY21" fmla="*/ 584985 h 605070"/>
                <a:gd name="connsiteX22" fmla="*/ 106554 w 557893"/>
                <a:gd name="connsiteY22" fmla="*/ 579963 h 605070"/>
                <a:gd name="connsiteX23" fmla="*/ 102283 w 557893"/>
                <a:gd name="connsiteY23" fmla="*/ 575605 h 605070"/>
                <a:gd name="connsiteX24" fmla="*/ 102283 w 557893"/>
                <a:gd name="connsiteY24" fmla="*/ 551257 h 605070"/>
                <a:gd name="connsiteX25" fmla="*/ 192431 w 557893"/>
                <a:gd name="connsiteY25" fmla="*/ 461158 h 605070"/>
                <a:gd name="connsiteX26" fmla="*/ 196797 w 557893"/>
                <a:gd name="connsiteY26" fmla="*/ 456894 h 605070"/>
                <a:gd name="connsiteX27" fmla="*/ 208943 w 557893"/>
                <a:gd name="connsiteY27" fmla="*/ 451873 h 605070"/>
                <a:gd name="connsiteX28" fmla="*/ 221089 w 557893"/>
                <a:gd name="connsiteY28" fmla="*/ 456894 h 605070"/>
                <a:gd name="connsiteX29" fmla="*/ 225359 w 557893"/>
                <a:gd name="connsiteY29" fmla="*/ 461158 h 605070"/>
                <a:gd name="connsiteX30" fmla="*/ 241206 w 557893"/>
                <a:gd name="connsiteY30" fmla="*/ 476979 h 605070"/>
                <a:gd name="connsiteX31" fmla="*/ 315602 w 557893"/>
                <a:gd name="connsiteY31" fmla="*/ 551257 h 605070"/>
                <a:gd name="connsiteX32" fmla="*/ 319208 w 557893"/>
                <a:gd name="connsiteY32" fmla="*/ 554952 h 605070"/>
                <a:gd name="connsiteX33" fmla="*/ 381458 w 557893"/>
                <a:gd name="connsiteY33" fmla="*/ 492801 h 605070"/>
                <a:gd name="connsiteX34" fmla="*/ 397305 w 557893"/>
                <a:gd name="connsiteY34" fmla="*/ 476979 h 605070"/>
                <a:gd name="connsiteX35" fmla="*/ 403758 w 557893"/>
                <a:gd name="connsiteY35" fmla="*/ 470537 h 605070"/>
                <a:gd name="connsiteX36" fmla="*/ 476161 w 557893"/>
                <a:gd name="connsiteY36" fmla="*/ 398439 h 605070"/>
                <a:gd name="connsiteX37" fmla="*/ 484986 w 557893"/>
                <a:gd name="connsiteY37" fmla="*/ 389533 h 605070"/>
                <a:gd name="connsiteX38" fmla="*/ 460788 w 557893"/>
                <a:gd name="connsiteY38" fmla="*/ 365563 h 605070"/>
                <a:gd name="connsiteX39" fmla="*/ 457752 w 557893"/>
                <a:gd name="connsiteY39" fmla="*/ 355236 h 605070"/>
                <a:gd name="connsiteX40" fmla="*/ 468000 w 557893"/>
                <a:gd name="connsiteY40" fmla="*/ 349931 h 605070"/>
                <a:gd name="connsiteX41" fmla="*/ 546381 w 557893"/>
                <a:gd name="connsiteY41" fmla="*/ 346236 h 605070"/>
                <a:gd name="connsiteX42" fmla="*/ 278625 w 557893"/>
                <a:gd name="connsiteY42" fmla="*/ 278352 h 605070"/>
                <a:gd name="connsiteX43" fmla="*/ 371816 w 557893"/>
                <a:gd name="connsiteY43" fmla="*/ 329810 h 605070"/>
                <a:gd name="connsiteX44" fmla="*/ 412053 w 557893"/>
                <a:gd name="connsiteY44" fmla="*/ 405338 h 605070"/>
                <a:gd name="connsiteX45" fmla="*/ 412148 w 557893"/>
                <a:gd name="connsiteY45" fmla="*/ 405717 h 605070"/>
                <a:gd name="connsiteX46" fmla="*/ 412148 w 557893"/>
                <a:gd name="connsiteY46" fmla="*/ 408086 h 605070"/>
                <a:gd name="connsiteX47" fmla="*/ 412243 w 557893"/>
                <a:gd name="connsiteY47" fmla="*/ 412919 h 605070"/>
                <a:gd name="connsiteX48" fmla="*/ 379123 w 557893"/>
                <a:gd name="connsiteY48" fmla="*/ 445992 h 605070"/>
                <a:gd name="connsiteX49" fmla="*/ 372670 w 557893"/>
                <a:gd name="connsiteY49" fmla="*/ 452436 h 605070"/>
                <a:gd name="connsiteX50" fmla="*/ 356822 w 557893"/>
                <a:gd name="connsiteY50" fmla="*/ 468262 h 605070"/>
                <a:gd name="connsiteX51" fmla="*/ 319147 w 557893"/>
                <a:gd name="connsiteY51" fmla="*/ 505884 h 605070"/>
                <a:gd name="connsiteX52" fmla="*/ 265623 w 557893"/>
                <a:gd name="connsiteY52" fmla="*/ 452436 h 605070"/>
                <a:gd name="connsiteX53" fmla="*/ 249775 w 557893"/>
                <a:gd name="connsiteY53" fmla="*/ 436705 h 605070"/>
                <a:gd name="connsiteX54" fmla="*/ 245505 w 557893"/>
                <a:gd name="connsiteY54" fmla="*/ 432346 h 605070"/>
                <a:gd name="connsiteX55" fmla="*/ 208779 w 557893"/>
                <a:gd name="connsiteY55" fmla="*/ 417184 h 605070"/>
                <a:gd name="connsiteX56" fmla="*/ 172148 w 557893"/>
                <a:gd name="connsiteY56" fmla="*/ 432346 h 605070"/>
                <a:gd name="connsiteX57" fmla="*/ 167782 w 557893"/>
                <a:gd name="connsiteY57" fmla="*/ 436705 h 605070"/>
                <a:gd name="connsiteX58" fmla="*/ 89490 w 557893"/>
                <a:gd name="connsiteY58" fmla="*/ 514887 h 605070"/>
                <a:gd name="connsiteX59" fmla="*/ 190 w 557893"/>
                <a:gd name="connsiteY59" fmla="*/ 514792 h 605070"/>
                <a:gd name="connsiteX60" fmla="*/ 0 w 557893"/>
                <a:gd name="connsiteY60" fmla="*/ 405433 h 605070"/>
                <a:gd name="connsiteX61" fmla="*/ 40237 w 557893"/>
                <a:gd name="connsiteY61" fmla="*/ 329904 h 605070"/>
                <a:gd name="connsiteX62" fmla="*/ 133429 w 557893"/>
                <a:gd name="connsiteY62" fmla="*/ 278447 h 605070"/>
                <a:gd name="connsiteX63" fmla="*/ 172527 w 557893"/>
                <a:gd name="connsiteY63" fmla="*/ 401926 h 605070"/>
                <a:gd name="connsiteX64" fmla="*/ 195398 w 557893"/>
                <a:gd name="connsiteY64" fmla="*/ 337201 h 605070"/>
                <a:gd name="connsiteX65" fmla="*/ 205932 w 557893"/>
                <a:gd name="connsiteY65" fmla="*/ 278447 h 605070"/>
                <a:gd name="connsiteX66" fmla="*/ 206121 w 557893"/>
                <a:gd name="connsiteY66" fmla="*/ 278447 h 605070"/>
                <a:gd name="connsiteX67" fmla="*/ 206406 w 557893"/>
                <a:gd name="connsiteY67" fmla="*/ 278447 h 605070"/>
                <a:gd name="connsiteX68" fmla="*/ 216940 w 557893"/>
                <a:gd name="connsiteY68" fmla="*/ 337201 h 605070"/>
                <a:gd name="connsiteX69" fmla="*/ 239811 w 557893"/>
                <a:gd name="connsiteY69" fmla="*/ 401926 h 605070"/>
                <a:gd name="connsiteX70" fmla="*/ 406730 w 557893"/>
                <a:gd name="connsiteY70" fmla="*/ 85850 h 605070"/>
                <a:gd name="connsiteX71" fmla="*/ 412614 w 557893"/>
                <a:gd name="connsiteY71" fmla="*/ 85850 h 605070"/>
                <a:gd name="connsiteX72" fmla="*/ 426185 w 557893"/>
                <a:gd name="connsiteY72" fmla="*/ 99398 h 605070"/>
                <a:gd name="connsiteX73" fmla="*/ 435770 w 557893"/>
                <a:gd name="connsiteY73" fmla="*/ 110483 h 605070"/>
                <a:gd name="connsiteX74" fmla="*/ 456838 w 557893"/>
                <a:gd name="connsiteY74" fmla="*/ 116641 h 605070"/>
                <a:gd name="connsiteX75" fmla="*/ 460728 w 557893"/>
                <a:gd name="connsiteY75" fmla="*/ 124788 h 605070"/>
                <a:gd name="connsiteX76" fmla="*/ 455509 w 557893"/>
                <a:gd name="connsiteY76" fmla="*/ 142221 h 605070"/>
                <a:gd name="connsiteX77" fmla="*/ 446778 w 557893"/>
                <a:gd name="connsiteY77" fmla="*/ 145821 h 605070"/>
                <a:gd name="connsiteX78" fmla="*/ 413563 w 557893"/>
                <a:gd name="connsiteY78" fmla="*/ 139284 h 605070"/>
                <a:gd name="connsiteX79" fmla="*/ 404642 w 557893"/>
                <a:gd name="connsiteY79" fmla="*/ 141084 h 605070"/>
                <a:gd name="connsiteX80" fmla="*/ 401511 w 557893"/>
                <a:gd name="connsiteY80" fmla="*/ 163443 h 605070"/>
                <a:gd name="connsiteX81" fmla="*/ 415936 w 557893"/>
                <a:gd name="connsiteY81" fmla="*/ 171496 h 605070"/>
                <a:gd name="connsiteX82" fmla="*/ 442223 w 557893"/>
                <a:gd name="connsiteY82" fmla="*/ 183338 h 605070"/>
                <a:gd name="connsiteX83" fmla="*/ 457407 w 557893"/>
                <a:gd name="connsiteY83" fmla="*/ 255152 h 605070"/>
                <a:gd name="connsiteX84" fmla="*/ 431214 w 557893"/>
                <a:gd name="connsiteY84" fmla="*/ 271921 h 605070"/>
                <a:gd name="connsiteX85" fmla="*/ 424951 w 557893"/>
                <a:gd name="connsiteY85" fmla="*/ 280258 h 605070"/>
                <a:gd name="connsiteX86" fmla="*/ 424951 w 557893"/>
                <a:gd name="connsiteY86" fmla="*/ 294185 h 605070"/>
                <a:gd name="connsiteX87" fmla="*/ 418688 w 557893"/>
                <a:gd name="connsiteY87" fmla="*/ 300627 h 605070"/>
                <a:gd name="connsiteX88" fmla="*/ 403693 w 557893"/>
                <a:gd name="connsiteY88" fmla="*/ 300627 h 605070"/>
                <a:gd name="connsiteX89" fmla="*/ 397240 w 557893"/>
                <a:gd name="connsiteY89" fmla="*/ 293806 h 605070"/>
                <a:gd name="connsiteX90" fmla="*/ 397050 w 557893"/>
                <a:gd name="connsiteY90" fmla="*/ 283669 h 605070"/>
                <a:gd name="connsiteX91" fmla="*/ 389648 w 557893"/>
                <a:gd name="connsiteY91" fmla="*/ 274668 h 605070"/>
                <a:gd name="connsiteX92" fmla="*/ 362886 w 557893"/>
                <a:gd name="connsiteY92" fmla="*/ 267089 h 605070"/>
                <a:gd name="connsiteX93" fmla="*/ 357192 w 557893"/>
                <a:gd name="connsiteY93" fmla="*/ 255246 h 605070"/>
                <a:gd name="connsiteX94" fmla="*/ 361653 w 557893"/>
                <a:gd name="connsiteY94" fmla="*/ 239804 h 605070"/>
                <a:gd name="connsiteX95" fmla="*/ 370668 w 557893"/>
                <a:gd name="connsiteY95" fmla="*/ 236014 h 605070"/>
                <a:gd name="connsiteX96" fmla="*/ 400277 w 557893"/>
                <a:gd name="connsiteY96" fmla="*/ 244920 h 605070"/>
                <a:gd name="connsiteX97" fmla="*/ 419732 w 557893"/>
                <a:gd name="connsiteY97" fmla="*/ 242362 h 605070"/>
                <a:gd name="connsiteX98" fmla="*/ 423243 w 557893"/>
                <a:gd name="connsiteY98" fmla="*/ 215929 h 605070"/>
                <a:gd name="connsiteX99" fmla="*/ 412234 w 557893"/>
                <a:gd name="connsiteY99" fmla="*/ 209487 h 605070"/>
                <a:gd name="connsiteX100" fmla="*/ 382056 w 557893"/>
                <a:gd name="connsiteY100" fmla="*/ 196033 h 605070"/>
                <a:gd name="connsiteX101" fmla="*/ 357857 w 557893"/>
                <a:gd name="connsiteY101" fmla="*/ 155105 h 605070"/>
                <a:gd name="connsiteX102" fmla="*/ 390882 w 557893"/>
                <a:gd name="connsiteY102" fmla="*/ 113230 h 605070"/>
                <a:gd name="connsiteX103" fmla="*/ 399138 w 557893"/>
                <a:gd name="connsiteY103" fmla="*/ 102051 h 605070"/>
                <a:gd name="connsiteX104" fmla="*/ 399138 w 557893"/>
                <a:gd name="connsiteY104" fmla="*/ 93429 h 605070"/>
                <a:gd name="connsiteX105" fmla="*/ 406730 w 557893"/>
                <a:gd name="connsiteY105" fmla="*/ 85850 h 605070"/>
                <a:gd name="connsiteX106" fmla="*/ 205945 w 557893"/>
                <a:gd name="connsiteY106" fmla="*/ 50 h 605070"/>
                <a:gd name="connsiteX107" fmla="*/ 302823 w 557893"/>
                <a:gd name="connsiteY107" fmla="*/ 99179 h 605070"/>
                <a:gd name="connsiteX108" fmla="*/ 206514 w 557893"/>
                <a:gd name="connsiteY108" fmla="*/ 250620 h 605070"/>
                <a:gd name="connsiteX109" fmla="*/ 205945 w 557893"/>
                <a:gd name="connsiteY109" fmla="*/ 250620 h 605070"/>
                <a:gd name="connsiteX110" fmla="*/ 205281 w 557893"/>
                <a:gd name="connsiteY110" fmla="*/ 250620 h 605070"/>
                <a:gd name="connsiteX111" fmla="*/ 108972 w 557893"/>
                <a:gd name="connsiteY111" fmla="*/ 99179 h 605070"/>
                <a:gd name="connsiteX112" fmla="*/ 205945 w 557893"/>
                <a:gd name="connsiteY112" fmla="*/ 50 h 60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7893" h="605070">
                  <a:moveTo>
                    <a:pt x="546381" y="346236"/>
                  </a:moveTo>
                  <a:lnTo>
                    <a:pt x="547615" y="346236"/>
                  </a:lnTo>
                  <a:cubicBezTo>
                    <a:pt x="555112" y="346236"/>
                    <a:pt x="558243" y="349647"/>
                    <a:pt x="557863" y="357510"/>
                  </a:cubicBezTo>
                  <a:cubicBezTo>
                    <a:pt x="556725" y="382901"/>
                    <a:pt x="555491" y="408386"/>
                    <a:pt x="554352" y="433777"/>
                  </a:cubicBezTo>
                  <a:cubicBezTo>
                    <a:pt x="554068" y="438420"/>
                    <a:pt x="553024" y="442588"/>
                    <a:pt x="548374" y="445146"/>
                  </a:cubicBezTo>
                  <a:cubicBezTo>
                    <a:pt x="546856" y="445904"/>
                    <a:pt x="545622" y="446283"/>
                    <a:pt x="544484" y="446283"/>
                  </a:cubicBezTo>
                  <a:cubicBezTo>
                    <a:pt x="541257" y="446283"/>
                    <a:pt x="539170" y="443915"/>
                    <a:pt x="536987" y="441736"/>
                  </a:cubicBezTo>
                  <a:lnTo>
                    <a:pt x="513359" y="418334"/>
                  </a:lnTo>
                  <a:lnTo>
                    <a:pt x="504629" y="427051"/>
                  </a:lnTo>
                  <a:lnTo>
                    <a:pt x="432320" y="499244"/>
                  </a:lnTo>
                  <a:lnTo>
                    <a:pt x="425868" y="505686"/>
                  </a:lnTo>
                  <a:lnTo>
                    <a:pt x="410115" y="521413"/>
                  </a:lnTo>
                  <a:lnTo>
                    <a:pt x="335720" y="595691"/>
                  </a:lnTo>
                  <a:lnTo>
                    <a:pt x="331354" y="600049"/>
                  </a:lnTo>
                  <a:cubicBezTo>
                    <a:pt x="328128" y="603459"/>
                    <a:pt x="323668" y="605070"/>
                    <a:pt x="319208" y="605070"/>
                  </a:cubicBezTo>
                  <a:cubicBezTo>
                    <a:pt x="314843" y="605070"/>
                    <a:pt x="310478" y="603459"/>
                    <a:pt x="307062" y="600049"/>
                  </a:cubicBezTo>
                  <a:lnTo>
                    <a:pt x="302792" y="595691"/>
                  </a:lnTo>
                  <a:lnTo>
                    <a:pt x="286945" y="579963"/>
                  </a:lnTo>
                  <a:lnTo>
                    <a:pt x="212549" y="505686"/>
                  </a:lnTo>
                  <a:lnTo>
                    <a:pt x="208943" y="501991"/>
                  </a:lnTo>
                  <a:lnTo>
                    <a:pt x="130846" y="579963"/>
                  </a:lnTo>
                  <a:cubicBezTo>
                    <a:pt x="127525" y="583374"/>
                    <a:pt x="123160" y="584985"/>
                    <a:pt x="118700" y="584985"/>
                  </a:cubicBezTo>
                  <a:cubicBezTo>
                    <a:pt x="114240" y="584985"/>
                    <a:pt x="109970" y="583374"/>
                    <a:pt x="106554" y="579963"/>
                  </a:cubicBezTo>
                  <a:lnTo>
                    <a:pt x="102283" y="575605"/>
                  </a:lnTo>
                  <a:cubicBezTo>
                    <a:pt x="95546" y="568973"/>
                    <a:pt x="95546" y="557983"/>
                    <a:pt x="102283" y="551257"/>
                  </a:cubicBezTo>
                  <a:lnTo>
                    <a:pt x="192431" y="461158"/>
                  </a:lnTo>
                  <a:lnTo>
                    <a:pt x="196797" y="456894"/>
                  </a:lnTo>
                  <a:cubicBezTo>
                    <a:pt x="200023" y="453483"/>
                    <a:pt x="204483" y="451873"/>
                    <a:pt x="208943" y="451873"/>
                  </a:cubicBezTo>
                  <a:cubicBezTo>
                    <a:pt x="213308" y="451873"/>
                    <a:pt x="217673" y="453483"/>
                    <a:pt x="221089" y="456894"/>
                  </a:cubicBezTo>
                  <a:lnTo>
                    <a:pt x="225359" y="461158"/>
                  </a:lnTo>
                  <a:lnTo>
                    <a:pt x="241206" y="476979"/>
                  </a:lnTo>
                  <a:lnTo>
                    <a:pt x="315602" y="551257"/>
                  </a:lnTo>
                  <a:lnTo>
                    <a:pt x="319208" y="554952"/>
                  </a:lnTo>
                  <a:lnTo>
                    <a:pt x="381458" y="492801"/>
                  </a:lnTo>
                  <a:lnTo>
                    <a:pt x="397305" y="476979"/>
                  </a:lnTo>
                  <a:lnTo>
                    <a:pt x="403758" y="470537"/>
                  </a:lnTo>
                  <a:lnTo>
                    <a:pt x="476161" y="398439"/>
                  </a:lnTo>
                  <a:lnTo>
                    <a:pt x="484986" y="389533"/>
                  </a:lnTo>
                  <a:cubicBezTo>
                    <a:pt x="476730" y="381764"/>
                    <a:pt x="468759" y="373616"/>
                    <a:pt x="460788" y="365563"/>
                  </a:cubicBezTo>
                  <a:cubicBezTo>
                    <a:pt x="458036" y="362816"/>
                    <a:pt x="455474" y="359974"/>
                    <a:pt x="457752" y="355236"/>
                  </a:cubicBezTo>
                  <a:cubicBezTo>
                    <a:pt x="459934" y="350310"/>
                    <a:pt x="464015" y="350120"/>
                    <a:pt x="468000" y="349931"/>
                  </a:cubicBezTo>
                  <a:cubicBezTo>
                    <a:pt x="494095" y="348605"/>
                    <a:pt x="520286" y="347468"/>
                    <a:pt x="546381" y="346236"/>
                  </a:cubicBezTo>
                  <a:close/>
                  <a:moveTo>
                    <a:pt x="278625" y="278352"/>
                  </a:moveTo>
                  <a:cubicBezTo>
                    <a:pt x="278625" y="278352"/>
                    <a:pt x="327877" y="302233"/>
                    <a:pt x="371816" y="329810"/>
                  </a:cubicBezTo>
                  <a:cubicBezTo>
                    <a:pt x="404936" y="350469"/>
                    <a:pt x="411104" y="373023"/>
                    <a:pt x="412053" y="405338"/>
                  </a:cubicBezTo>
                  <a:cubicBezTo>
                    <a:pt x="412148" y="405433"/>
                    <a:pt x="412148" y="405622"/>
                    <a:pt x="412148" y="405717"/>
                  </a:cubicBezTo>
                  <a:lnTo>
                    <a:pt x="412148" y="408086"/>
                  </a:lnTo>
                  <a:cubicBezTo>
                    <a:pt x="412243" y="409602"/>
                    <a:pt x="412243" y="411308"/>
                    <a:pt x="412243" y="412919"/>
                  </a:cubicBezTo>
                  <a:lnTo>
                    <a:pt x="379123" y="445992"/>
                  </a:lnTo>
                  <a:lnTo>
                    <a:pt x="372670" y="452436"/>
                  </a:lnTo>
                  <a:lnTo>
                    <a:pt x="356822" y="468262"/>
                  </a:lnTo>
                  <a:lnTo>
                    <a:pt x="319147" y="505884"/>
                  </a:lnTo>
                  <a:lnTo>
                    <a:pt x="265623" y="452436"/>
                  </a:lnTo>
                  <a:lnTo>
                    <a:pt x="249775" y="436705"/>
                  </a:lnTo>
                  <a:lnTo>
                    <a:pt x="245505" y="432346"/>
                  </a:lnTo>
                  <a:cubicBezTo>
                    <a:pt x="235730" y="422680"/>
                    <a:pt x="222729" y="417184"/>
                    <a:pt x="208779" y="417184"/>
                  </a:cubicBezTo>
                  <a:cubicBezTo>
                    <a:pt x="194923" y="417184"/>
                    <a:pt x="181827" y="422680"/>
                    <a:pt x="172148" y="432346"/>
                  </a:cubicBezTo>
                  <a:lnTo>
                    <a:pt x="167782" y="436705"/>
                  </a:lnTo>
                  <a:lnTo>
                    <a:pt x="89490" y="514887"/>
                  </a:lnTo>
                  <a:lnTo>
                    <a:pt x="190" y="514792"/>
                  </a:lnTo>
                  <a:lnTo>
                    <a:pt x="0" y="405433"/>
                  </a:lnTo>
                  <a:cubicBezTo>
                    <a:pt x="949" y="373118"/>
                    <a:pt x="7117" y="350753"/>
                    <a:pt x="40237" y="329904"/>
                  </a:cubicBezTo>
                  <a:cubicBezTo>
                    <a:pt x="84271" y="302233"/>
                    <a:pt x="133429" y="278447"/>
                    <a:pt x="133429" y="278447"/>
                  </a:cubicBezTo>
                  <a:lnTo>
                    <a:pt x="172527" y="401926"/>
                  </a:lnTo>
                  <a:lnTo>
                    <a:pt x="195398" y="337201"/>
                  </a:lnTo>
                  <a:cubicBezTo>
                    <a:pt x="155255" y="281384"/>
                    <a:pt x="198340" y="278636"/>
                    <a:pt x="205932" y="278447"/>
                  </a:cubicBezTo>
                  <a:lnTo>
                    <a:pt x="206121" y="278447"/>
                  </a:lnTo>
                  <a:lnTo>
                    <a:pt x="206406" y="278447"/>
                  </a:lnTo>
                  <a:cubicBezTo>
                    <a:pt x="214093" y="278636"/>
                    <a:pt x="256988" y="281384"/>
                    <a:pt x="216940" y="337201"/>
                  </a:cubicBezTo>
                  <a:lnTo>
                    <a:pt x="239811" y="401926"/>
                  </a:lnTo>
                  <a:close/>
                  <a:moveTo>
                    <a:pt x="406730" y="85850"/>
                  </a:moveTo>
                  <a:lnTo>
                    <a:pt x="412614" y="85850"/>
                  </a:lnTo>
                  <a:cubicBezTo>
                    <a:pt x="426185" y="85850"/>
                    <a:pt x="426185" y="85850"/>
                    <a:pt x="426185" y="99398"/>
                  </a:cubicBezTo>
                  <a:cubicBezTo>
                    <a:pt x="426280" y="108967"/>
                    <a:pt x="426280" y="108967"/>
                    <a:pt x="435770" y="110483"/>
                  </a:cubicBezTo>
                  <a:cubicBezTo>
                    <a:pt x="443172" y="111619"/>
                    <a:pt x="450100" y="113799"/>
                    <a:pt x="456838" y="116641"/>
                  </a:cubicBezTo>
                  <a:cubicBezTo>
                    <a:pt x="460444" y="118346"/>
                    <a:pt x="461867" y="120809"/>
                    <a:pt x="460728" y="124788"/>
                  </a:cubicBezTo>
                  <a:cubicBezTo>
                    <a:pt x="458925" y="130568"/>
                    <a:pt x="457407" y="136347"/>
                    <a:pt x="455509" y="142221"/>
                  </a:cubicBezTo>
                  <a:cubicBezTo>
                    <a:pt x="453801" y="147621"/>
                    <a:pt x="451998" y="148379"/>
                    <a:pt x="446778" y="145821"/>
                  </a:cubicBezTo>
                  <a:cubicBezTo>
                    <a:pt x="436339" y="140800"/>
                    <a:pt x="425141" y="138621"/>
                    <a:pt x="413563" y="139284"/>
                  </a:cubicBezTo>
                  <a:cubicBezTo>
                    <a:pt x="410526" y="139379"/>
                    <a:pt x="407489" y="139757"/>
                    <a:pt x="404642" y="141084"/>
                  </a:cubicBezTo>
                  <a:cubicBezTo>
                    <a:pt x="394583" y="145442"/>
                    <a:pt x="392875" y="156621"/>
                    <a:pt x="401511" y="163443"/>
                  </a:cubicBezTo>
                  <a:cubicBezTo>
                    <a:pt x="405781" y="166853"/>
                    <a:pt x="410716" y="169317"/>
                    <a:pt x="415936" y="171496"/>
                  </a:cubicBezTo>
                  <a:cubicBezTo>
                    <a:pt x="424761" y="175191"/>
                    <a:pt x="433777" y="178696"/>
                    <a:pt x="442223" y="183338"/>
                  </a:cubicBezTo>
                  <a:cubicBezTo>
                    <a:pt x="469175" y="198307"/>
                    <a:pt x="476387" y="232130"/>
                    <a:pt x="457407" y="255152"/>
                  </a:cubicBezTo>
                  <a:cubicBezTo>
                    <a:pt x="450574" y="263489"/>
                    <a:pt x="441654" y="268984"/>
                    <a:pt x="431214" y="271921"/>
                  </a:cubicBezTo>
                  <a:cubicBezTo>
                    <a:pt x="426659" y="273152"/>
                    <a:pt x="424666" y="275616"/>
                    <a:pt x="424951" y="280258"/>
                  </a:cubicBezTo>
                  <a:cubicBezTo>
                    <a:pt x="425141" y="284900"/>
                    <a:pt x="424951" y="289448"/>
                    <a:pt x="424951" y="294185"/>
                  </a:cubicBezTo>
                  <a:cubicBezTo>
                    <a:pt x="424951" y="298353"/>
                    <a:pt x="422768" y="300438"/>
                    <a:pt x="418688" y="300627"/>
                  </a:cubicBezTo>
                  <a:cubicBezTo>
                    <a:pt x="413658" y="300722"/>
                    <a:pt x="408628" y="300722"/>
                    <a:pt x="403693" y="300627"/>
                  </a:cubicBezTo>
                  <a:cubicBezTo>
                    <a:pt x="399328" y="300438"/>
                    <a:pt x="397240" y="298069"/>
                    <a:pt x="397240" y="293806"/>
                  </a:cubicBezTo>
                  <a:cubicBezTo>
                    <a:pt x="397050" y="290490"/>
                    <a:pt x="397050" y="287079"/>
                    <a:pt x="397050" y="283669"/>
                  </a:cubicBezTo>
                  <a:cubicBezTo>
                    <a:pt x="397050" y="276184"/>
                    <a:pt x="396861" y="275805"/>
                    <a:pt x="389648" y="274668"/>
                  </a:cubicBezTo>
                  <a:cubicBezTo>
                    <a:pt x="380348" y="273342"/>
                    <a:pt x="371427" y="271163"/>
                    <a:pt x="362886" y="267089"/>
                  </a:cubicBezTo>
                  <a:cubicBezTo>
                    <a:pt x="356243" y="263963"/>
                    <a:pt x="355579" y="262163"/>
                    <a:pt x="357192" y="255246"/>
                  </a:cubicBezTo>
                  <a:cubicBezTo>
                    <a:pt x="358616" y="250036"/>
                    <a:pt x="360039" y="244920"/>
                    <a:pt x="361653" y="239804"/>
                  </a:cubicBezTo>
                  <a:cubicBezTo>
                    <a:pt x="363551" y="233930"/>
                    <a:pt x="365164" y="233172"/>
                    <a:pt x="370668" y="236014"/>
                  </a:cubicBezTo>
                  <a:cubicBezTo>
                    <a:pt x="379968" y="240846"/>
                    <a:pt x="389838" y="243593"/>
                    <a:pt x="400277" y="244920"/>
                  </a:cubicBezTo>
                  <a:cubicBezTo>
                    <a:pt x="406920" y="245772"/>
                    <a:pt x="413563" y="245014"/>
                    <a:pt x="419732" y="242362"/>
                  </a:cubicBezTo>
                  <a:cubicBezTo>
                    <a:pt x="431214" y="237435"/>
                    <a:pt x="433018" y="224077"/>
                    <a:pt x="423243" y="215929"/>
                  </a:cubicBezTo>
                  <a:cubicBezTo>
                    <a:pt x="420016" y="213276"/>
                    <a:pt x="416220" y="211287"/>
                    <a:pt x="412234" y="209487"/>
                  </a:cubicBezTo>
                  <a:cubicBezTo>
                    <a:pt x="402175" y="205129"/>
                    <a:pt x="391641" y="201718"/>
                    <a:pt x="382056" y="196033"/>
                  </a:cubicBezTo>
                  <a:cubicBezTo>
                    <a:pt x="366587" y="186654"/>
                    <a:pt x="356718" y="173864"/>
                    <a:pt x="357857" y="155105"/>
                  </a:cubicBezTo>
                  <a:cubicBezTo>
                    <a:pt x="359280" y="133694"/>
                    <a:pt x="371238" y="120336"/>
                    <a:pt x="390882" y="113230"/>
                  </a:cubicBezTo>
                  <a:cubicBezTo>
                    <a:pt x="398948" y="110388"/>
                    <a:pt x="399138" y="110483"/>
                    <a:pt x="399138" y="102051"/>
                  </a:cubicBezTo>
                  <a:cubicBezTo>
                    <a:pt x="399138" y="99114"/>
                    <a:pt x="398948" y="96366"/>
                    <a:pt x="399138" y="93429"/>
                  </a:cubicBezTo>
                  <a:cubicBezTo>
                    <a:pt x="399233" y="87082"/>
                    <a:pt x="400372" y="85945"/>
                    <a:pt x="406730" y="85850"/>
                  </a:cubicBezTo>
                  <a:close/>
                  <a:moveTo>
                    <a:pt x="205945" y="50"/>
                  </a:moveTo>
                  <a:cubicBezTo>
                    <a:pt x="214105" y="-329"/>
                    <a:pt x="298173" y="-1087"/>
                    <a:pt x="302823" y="99179"/>
                  </a:cubicBezTo>
                  <a:cubicBezTo>
                    <a:pt x="302823" y="99179"/>
                    <a:pt x="319238" y="249483"/>
                    <a:pt x="206514" y="250620"/>
                  </a:cubicBezTo>
                  <a:lnTo>
                    <a:pt x="205945" y="250620"/>
                  </a:lnTo>
                  <a:lnTo>
                    <a:pt x="205281" y="250620"/>
                  </a:lnTo>
                  <a:cubicBezTo>
                    <a:pt x="92652" y="249483"/>
                    <a:pt x="108972" y="99179"/>
                    <a:pt x="108972" y="99179"/>
                  </a:cubicBezTo>
                  <a:cubicBezTo>
                    <a:pt x="113527" y="-1087"/>
                    <a:pt x="197690" y="-329"/>
                    <a:pt x="205945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EA635F6-B908-4097-867C-EAA52AEE4DAF}"/>
              </a:ext>
            </a:extLst>
          </p:cNvPr>
          <p:cNvGrpSpPr/>
          <p:nvPr/>
        </p:nvGrpSpPr>
        <p:grpSpPr>
          <a:xfrm>
            <a:off x="7457896" y="2606855"/>
            <a:ext cx="3344693" cy="1421902"/>
            <a:chOff x="1647273" y="2910829"/>
            <a:chExt cx="3344693" cy="1421902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B2C543F-A745-49EC-A8D8-4C6330A1BF69}"/>
                </a:ext>
              </a:extLst>
            </p:cNvPr>
            <p:cNvSpPr txBox="1"/>
            <p:nvPr/>
          </p:nvSpPr>
          <p:spPr bwMode="auto">
            <a:xfrm>
              <a:off x="1647273" y="3422867"/>
              <a:ext cx="3344693" cy="9098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单击此处添加文字阐述，添加简短问题说明文字，具体说明文字在此处。单击此处添加文字阐述，添加简短问题</a:t>
              </a:r>
              <a:endParaRPr lang="en-US" altLang="zh-CN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9DCD129-67B0-46E9-B570-9C9F7C8C0217}"/>
                </a:ext>
              </a:extLst>
            </p:cNvPr>
            <p:cNvSpPr txBox="1"/>
            <p:nvPr/>
          </p:nvSpPr>
          <p:spPr>
            <a:xfrm>
              <a:off x="1647274" y="2910829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3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项目概况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386627F-D127-4AEE-BC8E-FECD74ED97FD}"/>
              </a:ext>
            </a:extLst>
          </p:cNvPr>
          <p:cNvGrpSpPr/>
          <p:nvPr/>
        </p:nvGrpSpPr>
        <p:grpSpPr>
          <a:xfrm>
            <a:off x="8009965" y="4488389"/>
            <a:ext cx="3344692" cy="1421902"/>
            <a:chOff x="1647274" y="2910829"/>
            <a:chExt cx="3344692" cy="1421902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DC6C4EB0-6F68-4A26-9CA0-F034D1542345}"/>
                </a:ext>
              </a:extLst>
            </p:cNvPr>
            <p:cNvSpPr txBox="1"/>
            <p:nvPr/>
          </p:nvSpPr>
          <p:spPr bwMode="auto">
            <a:xfrm>
              <a:off x="1647274" y="3422867"/>
              <a:ext cx="3344692" cy="9098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单击此处添加文字阐述，添加简短问题说明文字，具体说明文字在此处。单击此处添加文字阐述，添加简短问题</a:t>
              </a:r>
              <a:endParaRPr lang="en-US" altLang="zh-CN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6A05857-168C-4D0D-A240-8BEFF8F62A3B}"/>
                </a:ext>
              </a:extLst>
            </p:cNvPr>
            <p:cNvSpPr txBox="1"/>
            <p:nvPr/>
          </p:nvSpPr>
          <p:spPr>
            <a:xfrm>
              <a:off x="1647274" y="2910829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3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角色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C981C72-FC29-48EF-AF33-9641B5C5B8A9}"/>
              </a:ext>
            </a:extLst>
          </p:cNvPr>
          <p:cNvGrpSpPr/>
          <p:nvPr/>
        </p:nvGrpSpPr>
        <p:grpSpPr>
          <a:xfrm>
            <a:off x="601950" y="1895085"/>
            <a:ext cx="3539715" cy="1421902"/>
            <a:chOff x="1195713" y="2910829"/>
            <a:chExt cx="3539715" cy="1421902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07656302-5A6C-4A0D-974A-57DCBAC3E0F1}"/>
                </a:ext>
              </a:extLst>
            </p:cNvPr>
            <p:cNvSpPr txBox="1"/>
            <p:nvPr/>
          </p:nvSpPr>
          <p:spPr bwMode="auto">
            <a:xfrm>
              <a:off x="1195713" y="3422867"/>
              <a:ext cx="3488915" cy="9098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单击此处添加文字阐述，添加简短问题说明文字，具体说明文字在此处。单击此处添加文字阐述，添加简短问题</a:t>
              </a:r>
              <a:endParaRPr lang="en-US" altLang="zh-CN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71F25A1A-DB41-401B-8DB8-F322394B0141}"/>
                </a:ext>
              </a:extLst>
            </p:cNvPr>
            <p:cNvSpPr txBox="1"/>
            <p:nvPr/>
          </p:nvSpPr>
          <p:spPr>
            <a:xfrm>
              <a:off x="3165768" y="2910829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3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项目时间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9391745-7FD9-465D-9439-2316ABA44972}"/>
              </a:ext>
            </a:extLst>
          </p:cNvPr>
          <p:cNvGrpSpPr/>
          <p:nvPr/>
        </p:nvGrpSpPr>
        <p:grpSpPr>
          <a:xfrm>
            <a:off x="1313150" y="3776619"/>
            <a:ext cx="3380583" cy="1421902"/>
            <a:chOff x="1354845" y="2910829"/>
            <a:chExt cx="3380583" cy="1421902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E423819-1F21-4FC0-825D-B6C03E5A8674}"/>
                </a:ext>
              </a:extLst>
            </p:cNvPr>
            <p:cNvSpPr txBox="1"/>
            <p:nvPr/>
          </p:nvSpPr>
          <p:spPr bwMode="auto">
            <a:xfrm>
              <a:off x="1354845" y="3422867"/>
              <a:ext cx="3329783" cy="9098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30000"/>
                </a:lnSpc>
                <a:buNone/>
              </a:pPr>
              <a:r>
                <a:rPr lang="zh-CN" altLang="en-US" dirty="0">
                  <a:solidFill>
                    <a:schemeClr val="tx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单击此处添加文字阐述，添加简短问题说明文字，具体说明文字在此处。单击此处添加文字阐述，添加简短问题</a:t>
              </a:r>
              <a:endParaRPr lang="en-US" altLang="zh-CN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0578D53-E2F8-45C4-9B80-A12C4905D50B}"/>
                </a:ext>
              </a:extLst>
            </p:cNvPr>
            <p:cNvSpPr txBox="1"/>
            <p:nvPr/>
          </p:nvSpPr>
          <p:spPr>
            <a:xfrm>
              <a:off x="3165768" y="2910829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3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投入规模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2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3B5CCD3-7791-49CF-BBB5-3D4552AB267D}"/>
              </a:ext>
            </a:extLst>
          </p:cNvPr>
          <p:cNvSpPr/>
          <p:nvPr/>
        </p:nvSpPr>
        <p:spPr>
          <a:xfrm>
            <a:off x="1175444" y="1995413"/>
            <a:ext cx="3586220" cy="4040506"/>
          </a:xfrm>
          <a:prstGeom prst="rect">
            <a:avLst/>
          </a:prstGeom>
          <a:blipFill dpi="0" rotWithShape="1">
            <a:blip r:embed="rId3"/>
            <a:srcRect/>
            <a:stretch>
              <a:fillRect l="-70505" t="-5634" r="-37457" b="-17420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个人主要工作内容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D1579C-5C78-4DF0-AB75-274E9C1F5DBC}"/>
              </a:ext>
            </a:extLst>
          </p:cNvPr>
          <p:cNvGrpSpPr/>
          <p:nvPr/>
        </p:nvGrpSpPr>
        <p:grpSpPr>
          <a:xfrm>
            <a:off x="5499923" y="2095196"/>
            <a:ext cx="675445" cy="665861"/>
            <a:chOff x="5522785" y="1820755"/>
            <a:chExt cx="1011408" cy="997057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2E66B9E-DB16-49CE-A09F-937B0144AA59}"/>
                </a:ext>
              </a:extLst>
            </p:cNvPr>
            <p:cNvSpPr/>
            <p:nvPr/>
          </p:nvSpPr>
          <p:spPr>
            <a:xfrm>
              <a:off x="5522785" y="2079623"/>
              <a:ext cx="738189" cy="738189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36" name="draw-check-mark_17153">
              <a:extLst>
                <a:ext uri="{FF2B5EF4-FFF2-40B4-BE49-F238E27FC236}">
                  <a16:creationId xmlns:a16="http://schemas.microsoft.com/office/drawing/2014/main" id="{6C10FF4D-4AA6-4B3D-9E0A-15E8C1CA50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22785" y="1820755"/>
              <a:ext cx="1011408" cy="971657"/>
            </a:xfrm>
            <a:custGeom>
              <a:avLst/>
              <a:gdLst>
                <a:gd name="T0" fmla="*/ 114 w 276"/>
                <a:gd name="T1" fmla="*/ 257 h 265"/>
                <a:gd name="T2" fmla="*/ 143 w 276"/>
                <a:gd name="T3" fmla="*/ 249 h 265"/>
                <a:gd name="T4" fmla="*/ 263 w 276"/>
                <a:gd name="T5" fmla="*/ 35 h 265"/>
                <a:gd name="T6" fmla="*/ 234 w 276"/>
                <a:gd name="T7" fmla="*/ 17 h 265"/>
                <a:gd name="T8" fmla="*/ 117 w 276"/>
                <a:gd name="T9" fmla="*/ 210 h 265"/>
                <a:gd name="T10" fmla="*/ 42 w 276"/>
                <a:gd name="T11" fmla="*/ 140 h 265"/>
                <a:gd name="T12" fmla="*/ 18 w 276"/>
                <a:gd name="T13" fmla="*/ 164 h 265"/>
                <a:gd name="T14" fmla="*/ 114 w 276"/>
                <a:gd name="T15" fmla="*/ 25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265">
                  <a:moveTo>
                    <a:pt x="114" y="257"/>
                  </a:moveTo>
                  <a:cubicBezTo>
                    <a:pt x="123" y="265"/>
                    <a:pt x="141" y="262"/>
                    <a:pt x="143" y="249"/>
                  </a:cubicBezTo>
                  <a:cubicBezTo>
                    <a:pt x="155" y="168"/>
                    <a:pt x="217" y="99"/>
                    <a:pt x="263" y="35"/>
                  </a:cubicBezTo>
                  <a:cubicBezTo>
                    <a:pt x="276" y="17"/>
                    <a:pt x="246" y="0"/>
                    <a:pt x="234" y="17"/>
                  </a:cubicBezTo>
                  <a:cubicBezTo>
                    <a:pt x="191" y="77"/>
                    <a:pt x="138" y="139"/>
                    <a:pt x="117" y="210"/>
                  </a:cubicBezTo>
                  <a:cubicBezTo>
                    <a:pt x="93" y="186"/>
                    <a:pt x="69" y="162"/>
                    <a:pt x="42" y="140"/>
                  </a:cubicBezTo>
                  <a:cubicBezTo>
                    <a:pt x="25" y="126"/>
                    <a:pt x="0" y="150"/>
                    <a:pt x="18" y="164"/>
                  </a:cubicBezTo>
                  <a:cubicBezTo>
                    <a:pt x="53" y="192"/>
                    <a:pt x="83" y="225"/>
                    <a:pt x="114" y="257"/>
                  </a:cubicBezTo>
                  <a:close/>
                </a:path>
              </a:pathLst>
            </a:cu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C45982A-272B-47EE-911B-CCA362BF2E7D}"/>
              </a:ext>
            </a:extLst>
          </p:cNvPr>
          <p:cNvGrpSpPr/>
          <p:nvPr/>
        </p:nvGrpSpPr>
        <p:grpSpPr>
          <a:xfrm>
            <a:off x="5499923" y="3487487"/>
            <a:ext cx="675445" cy="665861"/>
            <a:chOff x="5522785" y="1820755"/>
            <a:chExt cx="1011408" cy="997057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7090E59-E4C3-4600-A5EA-F93F3A690105}"/>
                </a:ext>
              </a:extLst>
            </p:cNvPr>
            <p:cNvSpPr/>
            <p:nvPr/>
          </p:nvSpPr>
          <p:spPr>
            <a:xfrm>
              <a:off x="5522785" y="2079623"/>
              <a:ext cx="738189" cy="738189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39" name="draw-check-mark_17153">
              <a:extLst>
                <a:ext uri="{FF2B5EF4-FFF2-40B4-BE49-F238E27FC236}">
                  <a16:creationId xmlns:a16="http://schemas.microsoft.com/office/drawing/2014/main" id="{8B0C0D4E-A669-4084-9228-8E761E3BB9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22785" y="1820755"/>
              <a:ext cx="1011408" cy="971657"/>
            </a:xfrm>
            <a:custGeom>
              <a:avLst/>
              <a:gdLst>
                <a:gd name="T0" fmla="*/ 114 w 276"/>
                <a:gd name="T1" fmla="*/ 257 h 265"/>
                <a:gd name="T2" fmla="*/ 143 w 276"/>
                <a:gd name="T3" fmla="*/ 249 h 265"/>
                <a:gd name="T4" fmla="*/ 263 w 276"/>
                <a:gd name="T5" fmla="*/ 35 h 265"/>
                <a:gd name="T6" fmla="*/ 234 w 276"/>
                <a:gd name="T7" fmla="*/ 17 h 265"/>
                <a:gd name="T8" fmla="*/ 117 w 276"/>
                <a:gd name="T9" fmla="*/ 210 h 265"/>
                <a:gd name="T10" fmla="*/ 42 w 276"/>
                <a:gd name="T11" fmla="*/ 140 h 265"/>
                <a:gd name="T12" fmla="*/ 18 w 276"/>
                <a:gd name="T13" fmla="*/ 164 h 265"/>
                <a:gd name="T14" fmla="*/ 114 w 276"/>
                <a:gd name="T15" fmla="*/ 25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265">
                  <a:moveTo>
                    <a:pt x="114" y="257"/>
                  </a:moveTo>
                  <a:cubicBezTo>
                    <a:pt x="123" y="265"/>
                    <a:pt x="141" y="262"/>
                    <a:pt x="143" y="249"/>
                  </a:cubicBezTo>
                  <a:cubicBezTo>
                    <a:pt x="155" y="168"/>
                    <a:pt x="217" y="99"/>
                    <a:pt x="263" y="35"/>
                  </a:cubicBezTo>
                  <a:cubicBezTo>
                    <a:pt x="276" y="17"/>
                    <a:pt x="246" y="0"/>
                    <a:pt x="234" y="17"/>
                  </a:cubicBezTo>
                  <a:cubicBezTo>
                    <a:pt x="191" y="77"/>
                    <a:pt x="138" y="139"/>
                    <a:pt x="117" y="210"/>
                  </a:cubicBezTo>
                  <a:cubicBezTo>
                    <a:pt x="93" y="186"/>
                    <a:pt x="69" y="162"/>
                    <a:pt x="42" y="140"/>
                  </a:cubicBezTo>
                  <a:cubicBezTo>
                    <a:pt x="25" y="126"/>
                    <a:pt x="0" y="150"/>
                    <a:pt x="18" y="164"/>
                  </a:cubicBezTo>
                  <a:cubicBezTo>
                    <a:pt x="53" y="192"/>
                    <a:pt x="83" y="225"/>
                    <a:pt x="114" y="257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1F90D6E-A01E-4553-B51B-5342716D1740}"/>
              </a:ext>
            </a:extLst>
          </p:cNvPr>
          <p:cNvGrpSpPr/>
          <p:nvPr/>
        </p:nvGrpSpPr>
        <p:grpSpPr>
          <a:xfrm>
            <a:off x="5499923" y="4879778"/>
            <a:ext cx="675445" cy="665861"/>
            <a:chOff x="5522785" y="1820755"/>
            <a:chExt cx="1011408" cy="99705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977CD47-0423-4436-B2D8-F8E6A566E321}"/>
                </a:ext>
              </a:extLst>
            </p:cNvPr>
            <p:cNvSpPr/>
            <p:nvPr/>
          </p:nvSpPr>
          <p:spPr>
            <a:xfrm>
              <a:off x="5522785" y="2079623"/>
              <a:ext cx="738189" cy="738189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46" name="draw-check-mark_17153">
              <a:extLst>
                <a:ext uri="{FF2B5EF4-FFF2-40B4-BE49-F238E27FC236}">
                  <a16:creationId xmlns:a16="http://schemas.microsoft.com/office/drawing/2014/main" id="{DBE526A1-1513-455E-935C-7499FF26A2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22785" y="1820755"/>
              <a:ext cx="1011408" cy="971657"/>
            </a:xfrm>
            <a:custGeom>
              <a:avLst/>
              <a:gdLst>
                <a:gd name="T0" fmla="*/ 114 w 276"/>
                <a:gd name="T1" fmla="*/ 257 h 265"/>
                <a:gd name="T2" fmla="*/ 143 w 276"/>
                <a:gd name="T3" fmla="*/ 249 h 265"/>
                <a:gd name="T4" fmla="*/ 263 w 276"/>
                <a:gd name="T5" fmla="*/ 35 h 265"/>
                <a:gd name="T6" fmla="*/ 234 w 276"/>
                <a:gd name="T7" fmla="*/ 17 h 265"/>
                <a:gd name="T8" fmla="*/ 117 w 276"/>
                <a:gd name="T9" fmla="*/ 210 h 265"/>
                <a:gd name="T10" fmla="*/ 42 w 276"/>
                <a:gd name="T11" fmla="*/ 140 h 265"/>
                <a:gd name="T12" fmla="*/ 18 w 276"/>
                <a:gd name="T13" fmla="*/ 164 h 265"/>
                <a:gd name="T14" fmla="*/ 114 w 276"/>
                <a:gd name="T15" fmla="*/ 25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265">
                  <a:moveTo>
                    <a:pt x="114" y="257"/>
                  </a:moveTo>
                  <a:cubicBezTo>
                    <a:pt x="123" y="265"/>
                    <a:pt x="141" y="262"/>
                    <a:pt x="143" y="249"/>
                  </a:cubicBezTo>
                  <a:cubicBezTo>
                    <a:pt x="155" y="168"/>
                    <a:pt x="217" y="99"/>
                    <a:pt x="263" y="35"/>
                  </a:cubicBezTo>
                  <a:cubicBezTo>
                    <a:pt x="276" y="17"/>
                    <a:pt x="246" y="0"/>
                    <a:pt x="234" y="17"/>
                  </a:cubicBezTo>
                  <a:cubicBezTo>
                    <a:pt x="191" y="77"/>
                    <a:pt x="138" y="139"/>
                    <a:pt x="117" y="210"/>
                  </a:cubicBezTo>
                  <a:cubicBezTo>
                    <a:pt x="93" y="186"/>
                    <a:pt x="69" y="162"/>
                    <a:pt x="42" y="140"/>
                  </a:cubicBezTo>
                  <a:cubicBezTo>
                    <a:pt x="25" y="126"/>
                    <a:pt x="0" y="150"/>
                    <a:pt x="18" y="164"/>
                  </a:cubicBezTo>
                  <a:cubicBezTo>
                    <a:pt x="53" y="192"/>
                    <a:pt x="83" y="225"/>
                    <a:pt x="114" y="257"/>
                  </a:cubicBezTo>
                  <a:close/>
                </a:path>
              </a:pathLst>
            </a:cu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F5FACAF-787C-42A0-AB02-5666E50D4D92}"/>
              </a:ext>
            </a:extLst>
          </p:cNvPr>
          <p:cNvGrpSpPr/>
          <p:nvPr/>
        </p:nvGrpSpPr>
        <p:grpSpPr>
          <a:xfrm>
            <a:off x="6304447" y="2166646"/>
            <a:ext cx="4688097" cy="952426"/>
            <a:chOff x="6335503" y="1864988"/>
            <a:chExt cx="4688097" cy="95242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934A4C6-98DC-481E-AECE-0985E6EF1CB4}"/>
                </a:ext>
              </a:extLst>
            </p:cNvPr>
            <p:cNvSpPr/>
            <p:nvPr/>
          </p:nvSpPr>
          <p:spPr>
            <a:xfrm>
              <a:off x="6335503" y="2186472"/>
              <a:ext cx="4688097" cy="63094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输入您的内容或者通过右键复制粘贴您的内容，并选择只保留文字。输入您的内容。</a:t>
              </a:r>
              <a:endPara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D276B8D-39C5-4CE2-AF9E-F56F04856FFB}"/>
                </a:ext>
              </a:extLst>
            </p:cNvPr>
            <p:cNvSpPr/>
            <p:nvPr/>
          </p:nvSpPr>
          <p:spPr>
            <a:xfrm>
              <a:off x="6335503" y="1864988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标题文字添加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09B3432-5054-4507-8CD4-6B4599328A3B}"/>
              </a:ext>
            </a:extLst>
          </p:cNvPr>
          <p:cNvGrpSpPr/>
          <p:nvPr/>
        </p:nvGrpSpPr>
        <p:grpSpPr>
          <a:xfrm>
            <a:off x="6304447" y="3559798"/>
            <a:ext cx="4688097" cy="930882"/>
            <a:chOff x="6335503" y="3258140"/>
            <a:chExt cx="4688097" cy="930882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AD0C845-34E5-4A40-833A-0AD53ED08CD6}"/>
                </a:ext>
              </a:extLst>
            </p:cNvPr>
            <p:cNvSpPr/>
            <p:nvPr/>
          </p:nvSpPr>
          <p:spPr>
            <a:xfrm>
              <a:off x="6335503" y="3579624"/>
              <a:ext cx="4688097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输入您的内容或者通过右键复制粘贴您的内容，并选择只保留文字。输入您的内容。</a:t>
              </a:r>
              <a:endPara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DA0A7AE-F2F0-49EC-9F62-39E2EC03638C}"/>
                </a:ext>
              </a:extLst>
            </p:cNvPr>
            <p:cNvSpPr/>
            <p:nvPr/>
          </p:nvSpPr>
          <p:spPr>
            <a:xfrm>
              <a:off x="6335503" y="3258140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标题文字添加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5EE13E8-11A2-4243-A723-21736258A2D2}"/>
              </a:ext>
            </a:extLst>
          </p:cNvPr>
          <p:cNvGrpSpPr/>
          <p:nvPr/>
        </p:nvGrpSpPr>
        <p:grpSpPr>
          <a:xfrm>
            <a:off x="6304447" y="4952949"/>
            <a:ext cx="4688097" cy="930882"/>
            <a:chOff x="6335503" y="4651291"/>
            <a:chExt cx="4688097" cy="93088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904B915-961C-42D9-B905-4D4B131AE800}"/>
                </a:ext>
              </a:extLst>
            </p:cNvPr>
            <p:cNvSpPr/>
            <p:nvPr/>
          </p:nvSpPr>
          <p:spPr>
            <a:xfrm>
              <a:off x="6335503" y="4972775"/>
              <a:ext cx="4688097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输入您的内容或者通过右键复制粘贴您的内容，并选择只保留文字。输入您的内容。</a:t>
              </a:r>
              <a:endParaRPr lang="zh-CN" altLang="en-US" sz="14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3A4AAF-1731-4EE2-91E8-72700445DE29}"/>
                </a:ext>
              </a:extLst>
            </p:cNvPr>
            <p:cNvSpPr/>
            <p:nvPr/>
          </p:nvSpPr>
          <p:spPr>
            <a:xfrm>
              <a:off x="6335503" y="4651291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标题文字添加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71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3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个人取得的成绩及不足之处</a:t>
            </a: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8CFDD827-B744-4F64-B5C8-E4079C7A6825}"/>
              </a:ext>
            </a:extLst>
          </p:cNvPr>
          <p:cNvSpPr>
            <a:spLocks noEditPoints="1"/>
          </p:cNvSpPr>
          <p:nvPr/>
        </p:nvSpPr>
        <p:spPr bwMode="auto">
          <a:xfrm>
            <a:off x="4303555" y="2148100"/>
            <a:ext cx="3511896" cy="4203014"/>
          </a:xfrm>
          <a:custGeom>
            <a:avLst/>
            <a:gdLst>
              <a:gd name="T0" fmla="*/ 509 w 1090"/>
              <a:gd name="T1" fmla="*/ 749 h 1303"/>
              <a:gd name="T2" fmla="*/ 495 w 1090"/>
              <a:gd name="T3" fmla="*/ 764 h 1303"/>
              <a:gd name="T4" fmla="*/ 476 w 1090"/>
              <a:gd name="T5" fmla="*/ 769 h 1303"/>
              <a:gd name="T6" fmla="*/ 476 w 1090"/>
              <a:gd name="T7" fmla="*/ 769 h 1303"/>
              <a:gd name="T8" fmla="*/ 458 w 1090"/>
              <a:gd name="T9" fmla="*/ 764 h 1303"/>
              <a:gd name="T10" fmla="*/ 375 w 1090"/>
              <a:gd name="T11" fmla="*/ 631 h 1303"/>
              <a:gd name="T12" fmla="*/ 389 w 1090"/>
              <a:gd name="T13" fmla="*/ 580 h 1303"/>
              <a:gd name="T14" fmla="*/ 476 w 1090"/>
              <a:gd name="T15" fmla="*/ 657 h 1303"/>
              <a:gd name="T16" fmla="*/ 513 w 1090"/>
              <a:gd name="T17" fmla="*/ 593 h 1303"/>
              <a:gd name="T18" fmla="*/ 513 w 1090"/>
              <a:gd name="T19" fmla="*/ 593 h 1303"/>
              <a:gd name="T20" fmla="*/ 514 w 1090"/>
              <a:gd name="T21" fmla="*/ 592 h 1303"/>
              <a:gd name="T22" fmla="*/ 526 w 1090"/>
              <a:gd name="T23" fmla="*/ 580 h 1303"/>
              <a:gd name="T24" fmla="*/ 545 w 1090"/>
              <a:gd name="T25" fmla="*/ 575 h 1303"/>
              <a:gd name="T26" fmla="*/ 546 w 1090"/>
              <a:gd name="T27" fmla="*/ 575 h 1303"/>
              <a:gd name="T28" fmla="*/ 564 w 1090"/>
              <a:gd name="T29" fmla="*/ 580 h 1303"/>
              <a:gd name="T30" fmla="*/ 576 w 1090"/>
              <a:gd name="T31" fmla="*/ 592 h 1303"/>
              <a:gd name="T32" fmla="*/ 577 w 1090"/>
              <a:gd name="T33" fmla="*/ 593 h 1303"/>
              <a:gd name="T34" fmla="*/ 577 w 1090"/>
              <a:gd name="T35" fmla="*/ 594 h 1303"/>
              <a:gd name="T36" fmla="*/ 650 w 1090"/>
              <a:gd name="T37" fmla="*/ 594 h 1303"/>
              <a:gd name="T38" fmla="*/ 701 w 1090"/>
              <a:gd name="T39" fmla="*/ 580 h 1303"/>
              <a:gd name="T40" fmla="*/ 646 w 1090"/>
              <a:gd name="T41" fmla="*/ 750 h 1303"/>
              <a:gd name="T42" fmla="*/ 645 w 1090"/>
              <a:gd name="T43" fmla="*/ 753 h 1303"/>
              <a:gd name="T44" fmla="*/ 644 w 1090"/>
              <a:gd name="T45" fmla="*/ 754 h 1303"/>
              <a:gd name="T46" fmla="*/ 632 w 1090"/>
              <a:gd name="T47" fmla="*/ 764 h 1303"/>
              <a:gd name="T48" fmla="*/ 615 w 1090"/>
              <a:gd name="T49" fmla="*/ 769 h 1303"/>
              <a:gd name="T50" fmla="*/ 614 w 1090"/>
              <a:gd name="T51" fmla="*/ 769 h 1303"/>
              <a:gd name="T52" fmla="*/ 595 w 1090"/>
              <a:gd name="T53" fmla="*/ 764 h 1303"/>
              <a:gd name="T54" fmla="*/ 584 w 1090"/>
              <a:gd name="T55" fmla="*/ 754 h 1303"/>
              <a:gd name="T56" fmla="*/ 584 w 1090"/>
              <a:gd name="T57" fmla="*/ 754 h 1303"/>
              <a:gd name="T58" fmla="*/ 583 w 1090"/>
              <a:gd name="T59" fmla="*/ 753 h 1303"/>
              <a:gd name="T60" fmla="*/ 582 w 1090"/>
              <a:gd name="T61" fmla="*/ 750 h 1303"/>
              <a:gd name="T62" fmla="*/ 402 w 1090"/>
              <a:gd name="T63" fmla="*/ 973 h 1303"/>
              <a:gd name="T64" fmla="*/ 719 w 1090"/>
              <a:gd name="T65" fmla="*/ 954 h 1303"/>
              <a:gd name="T66" fmla="*/ 688 w 1090"/>
              <a:gd name="T67" fmla="*/ 998 h 1303"/>
              <a:gd name="T68" fmla="*/ 371 w 1090"/>
              <a:gd name="T69" fmla="*/ 1016 h 1303"/>
              <a:gd name="T70" fmla="*/ 402 w 1090"/>
              <a:gd name="T71" fmla="*/ 973 h 1303"/>
              <a:gd name="T72" fmla="*/ 655 w 1090"/>
              <a:gd name="T73" fmla="*/ 1125 h 1303"/>
              <a:gd name="T74" fmla="*/ 698 w 1090"/>
              <a:gd name="T75" fmla="*/ 1156 h 1303"/>
              <a:gd name="T76" fmla="*/ 436 w 1090"/>
              <a:gd name="T77" fmla="*/ 1240 h 1303"/>
              <a:gd name="T78" fmla="*/ 392 w 1090"/>
              <a:gd name="T79" fmla="*/ 1209 h 1303"/>
              <a:gd name="T80" fmla="*/ 617 w 1090"/>
              <a:gd name="T81" fmla="*/ 1228 h 1303"/>
              <a:gd name="T82" fmla="*/ 473 w 1090"/>
              <a:gd name="T83" fmla="*/ 1254 h 1303"/>
              <a:gd name="T84" fmla="*/ 402 w 1090"/>
              <a:gd name="T85" fmla="*/ 1073 h 1303"/>
              <a:gd name="T86" fmla="*/ 719 w 1090"/>
              <a:gd name="T87" fmla="*/ 1055 h 1303"/>
              <a:gd name="T88" fmla="*/ 688 w 1090"/>
              <a:gd name="T89" fmla="*/ 1098 h 1303"/>
              <a:gd name="T90" fmla="*/ 371 w 1090"/>
              <a:gd name="T91" fmla="*/ 1116 h 1303"/>
              <a:gd name="T92" fmla="*/ 402 w 1090"/>
              <a:gd name="T93" fmla="*/ 1073 h 1303"/>
              <a:gd name="T94" fmla="*/ 199 w 1090"/>
              <a:gd name="T95" fmla="*/ 532 h 1303"/>
              <a:gd name="T96" fmla="*/ 364 w 1090"/>
              <a:gd name="T97" fmla="*/ 895 h 1303"/>
              <a:gd name="T98" fmla="*/ 302 w 1090"/>
              <a:gd name="T99" fmla="*/ 929 h 1303"/>
              <a:gd name="T100" fmla="*/ 63 w 1090"/>
              <a:gd name="T101" fmla="*/ 824 h 1303"/>
              <a:gd name="T102" fmla="*/ 191 w 1090"/>
              <a:gd name="T103" fmla="*/ 123 h 1303"/>
              <a:gd name="T104" fmla="*/ 899 w 1090"/>
              <a:gd name="T105" fmla="*/ 123 h 1303"/>
              <a:gd name="T106" fmla="*/ 1027 w 1090"/>
              <a:gd name="T107" fmla="*/ 824 h 1303"/>
              <a:gd name="T108" fmla="*/ 788 w 1090"/>
              <a:gd name="T109" fmla="*/ 929 h 1303"/>
              <a:gd name="T110" fmla="*/ 726 w 1090"/>
              <a:gd name="T111" fmla="*/ 895 h 1303"/>
              <a:gd name="T112" fmla="*/ 891 w 1090"/>
              <a:gd name="T113" fmla="*/ 53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90" h="1303">
                <a:moveTo>
                  <a:pt x="545" y="687"/>
                </a:moveTo>
                <a:cubicBezTo>
                  <a:pt x="509" y="749"/>
                  <a:pt x="509" y="749"/>
                  <a:pt x="509" y="749"/>
                </a:cubicBezTo>
                <a:cubicBezTo>
                  <a:pt x="506" y="755"/>
                  <a:pt x="501" y="760"/>
                  <a:pt x="495" y="764"/>
                </a:cubicBezTo>
                <a:cubicBezTo>
                  <a:pt x="495" y="764"/>
                  <a:pt x="495" y="764"/>
                  <a:pt x="495" y="764"/>
                </a:cubicBezTo>
                <a:cubicBezTo>
                  <a:pt x="489" y="767"/>
                  <a:pt x="483" y="769"/>
                  <a:pt x="477" y="769"/>
                </a:cubicBezTo>
                <a:cubicBezTo>
                  <a:pt x="476" y="769"/>
                  <a:pt x="476" y="769"/>
                  <a:pt x="476" y="769"/>
                </a:cubicBezTo>
                <a:cubicBezTo>
                  <a:pt x="476" y="769"/>
                  <a:pt x="476" y="769"/>
                  <a:pt x="476" y="769"/>
                </a:cubicBezTo>
                <a:cubicBezTo>
                  <a:pt x="476" y="769"/>
                  <a:pt x="476" y="769"/>
                  <a:pt x="476" y="769"/>
                </a:cubicBezTo>
                <a:cubicBezTo>
                  <a:pt x="469" y="769"/>
                  <a:pt x="463" y="767"/>
                  <a:pt x="458" y="764"/>
                </a:cubicBezTo>
                <a:cubicBezTo>
                  <a:pt x="458" y="764"/>
                  <a:pt x="458" y="764"/>
                  <a:pt x="458" y="764"/>
                </a:cubicBezTo>
                <a:cubicBezTo>
                  <a:pt x="451" y="760"/>
                  <a:pt x="447" y="755"/>
                  <a:pt x="443" y="749"/>
                </a:cubicBezTo>
                <a:cubicBezTo>
                  <a:pt x="375" y="631"/>
                  <a:pt x="375" y="631"/>
                  <a:pt x="375" y="631"/>
                </a:cubicBezTo>
                <a:cubicBezTo>
                  <a:pt x="365" y="613"/>
                  <a:pt x="371" y="591"/>
                  <a:pt x="389" y="580"/>
                </a:cubicBezTo>
                <a:cubicBezTo>
                  <a:pt x="389" y="580"/>
                  <a:pt x="389" y="580"/>
                  <a:pt x="389" y="580"/>
                </a:cubicBezTo>
                <a:cubicBezTo>
                  <a:pt x="407" y="570"/>
                  <a:pt x="430" y="576"/>
                  <a:pt x="440" y="594"/>
                </a:cubicBezTo>
                <a:cubicBezTo>
                  <a:pt x="476" y="657"/>
                  <a:pt x="476" y="657"/>
                  <a:pt x="476" y="657"/>
                </a:cubicBezTo>
                <a:cubicBezTo>
                  <a:pt x="513" y="594"/>
                  <a:pt x="513" y="594"/>
                  <a:pt x="513" y="594"/>
                </a:cubicBezTo>
                <a:cubicBezTo>
                  <a:pt x="513" y="593"/>
                  <a:pt x="513" y="593"/>
                  <a:pt x="513" y="593"/>
                </a:cubicBezTo>
                <a:cubicBezTo>
                  <a:pt x="513" y="593"/>
                  <a:pt x="513" y="593"/>
                  <a:pt x="513" y="593"/>
                </a:cubicBezTo>
                <a:cubicBezTo>
                  <a:pt x="513" y="593"/>
                  <a:pt x="513" y="593"/>
                  <a:pt x="513" y="593"/>
                </a:cubicBezTo>
                <a:cubicBezTo>
                  <a:pt x="514" y="592"/>
                  <a:pt x="514" y="592"/>
                  <a:pt x="514" y="592"/>
                </a:cubicBezTo>
                <a:cubicBezTo>
                  <a:pt x="514" y="592"/>
                  <a:pt x="514" y="592"/>
                  <a:pt x="514" y="592"/>
                </a:cubicBezTo>
                <a:cubicBezTo>
                  <a:pt x="517" y="588"/>
                  <a:pt x="521" y="583"/>
                  <a:pt x="526" y="580"/>
                </a:cubicBezTo>
                <a:cubicBezTo>
                  <a:pt x="526" y="580"/>
                  <a:pt x="526" y="580"/>
                  <a:pt x="526" y="580"/>
                </a:cubicBezTo>
                <a:cubicBezTo>
                  <a:pt x="532" y="577"/>
                  <a:pt x="538" y="575"/>
                  <a:pt x="544" y="575"/>
                </a:cubicBezTo>
                <a:cubicBezTo>
                  <a:pt x="545" y="575"/>
                  <a:pt x="545" y="575"/>
                  <a:pt x="545" y="575"/>
                </a:cubicBezTo>
                <a:cubicBezTo>
                  <a:pt x="545" y="575"/>
                  <a:pt x="545" y="575"/>
                  <a:pt x="545" y="575"/>
                </a:cubicBezTo>
                <a:cubicBezTo>
                  <a:pt x="546" y="575"/>
                  <a:pt x="546" y="575"/>
                  <a:pt x="546" y="575"/>
                </a:cubicBezTo>
                <a:cubicBezTo>
                  <a:pt x="552" y="575"/>
                  <a:pt x="558" y="577"/>
                  <a:pt x="564" y="580"/>
                </a:cubicBezTo>
                <a:cubicBezTo>
                  <a:pt x="564" y="580"/>
                  <a:pt x="564" y="580"/>
                  <a:pt x="564" y="580"/>
                </a:cubicBezTo>
                <a:cubicBezTo>
                  <a:pt x="569" y="583"/>
                  <a:pt x="573" y="588"/>
                  <a:pt x="576" y="592"/>
                </a:cubicBezTo>
                <a:cubicBezTo>
                  <a:pt x="576" y="592"/>
                  <a:pt x="576" y="592"/>
                  <a:pt x="576" y="592"/>
                </a:cubicBezTo>
                <a:cubicBezTo>
                  <a:pt x="577" y="593"/>
                  <a:pt x="577" y="593"/>
                  <a:pt x="577" y="593"/>
                </a:cubicBezTo>
                <a:cubicBezTo>
                  <a:pt x="577" y="593"/>
                  <a:pt x="577" y="593"/>
                  <a:pt x="577" y="593"/>
                </a:cubicBezTo>
                <a:cubicBezTo>
                  <a:pt x="577" y="594"/>
                  <a:pt x="577" y="594"/>
                  <a:pt x="577" y="594"/>
                </a:cubicBezTo>
                <a:cubicBezTo>
                  <a:pt x="577" y="594"/>
                  <a:pt x="577" y="594"/>
                  <a:pt x="577" y="594"/>
                </a:cubicBezTo>
                <a:cubicBezTo>
                  <a:pt x="614" y="657"/>
                  <a:pt x="614" y="657"/>
                  <a:pt x="614" y="657"/>
                </a:cubicBezTo>
                <a:cubicBezTo>
                  <a:pt x="650" y="594"/>
                  <a:pt x="650" y="594"/>
                  <a:pt x="650" y="594"/>
                </a:cubicBezTo>
                <a:cubicBezTo>
                  <a:pt x="661" y="576"/>
                  <a:pt x="683" y="570"/>
                  <a:pt x="701" y="580"/>
                </a:cubicBezTo>
                <a:cubicBezTo>
                  <a:pt x="701" y="580"/>
                  <a:pt x="701" y="580"/>
                  <a:pt x="701" y="580"/>
                </a:cubicBezTo>
                <a:cubicBezTo>
                  <a:pt x="719" y="591"/>
                  <a:pt x="725" y="613"/>
                  <a:pt x="715" y="631"/>
                </a:cubicBezTo>
                <a:cubicBezTo>
                  <a:pt x="646" y="750"/>
                  <a:pt x="646" y="750"/>
                  <a:pt x="646" y="750"/>
                </a:cubicBezTo>
                <a:cubicBezTo>
                  <a:pt x="646" y="751"/>
                  <a:pt x="645" y="752"/>
                  <a:pt x="645" y="752"/>
                </a:cubicBezTo>
                <a:cubicBezTo>
                  <a:pt x="645" y="753"/>
                  <a:pt x="645" y="753"/>
                  <a:pt x="645" y="753"/>
                </a:cubicBezTo>
                <a:cubicBezTo>
                  <a:pt x="644" y="754"/>
                  <a:pt x="644" y="754"/>
                  <a:pt x="644" y="754"/>
                </a:cubicBezTo>
                <a:cubicBezTo>
                  <a:pt x="644" y="754"/>
                  <a:pt x="644" y="754"/>
                  <a:pt x="644" y="754"/>
                </a:cubicBezTo>
                <a:cubicBezTo>
                  <a:pt x="644" y="754"/>
                  <a:pt x="644" y="754"/>
                  <a:pt x="644" y="754"/>
                </a:cubicBezTo>
                <a:cubicBezTo>
                  <a:pt x="641" y="758"/>
                  <a:pt x="637" y="761"/>
                  <a:pt x="632" y="764"/>
                </a:cubicBezTo>
                <a:cubicBezTo>
                  <a:pt x="632" y="764"/>
                  <a:pt x="632" y="764"/>
                  <a:pt x="632" y="764"/>
                </a:cubicBezTo>
                <a:cubicBezTo>
                  <a:pt x="627" y="767"/>
                  <a:pt x="621" y="769"/>
                  <a:pt x="615" y="769"/>
                </a:cubicBezTo>
                <a:cubicBezTo>
                  <a:pt x="614" y="769"/>
                  <a:pt x="614" y="769"/>
                  <a:pt x="614" y="769"/>
                </a:cubicBezTo>
                <a:cubicBezTo>
                  <a:pt x="614" y="769"/>
                  <a:pt x="614" y="769"/>
                  <a:pt x="614" y="769"/>
                </a:cubicBezTo>
                <a:cubicBezTo>
                  <a:pt x="613" y="769"/>
                  <a:pt x="613" y="769"/>
                  <a:pt x="613" y="769"/>
                </a:cubicBezTo>
                <a:cubicBezTo>
                  <a:pt x="607" y="769"/>
                  <a:pt x="601" y="767"/>
                  <a:pt x="595" y="764"/>
                </a:cubicBezTo>
                <a:cubicBezTo>
                  <a:pt x="595" y="764"/>
                  <a:pt x="595" y="764"/>
                  <a:pt x="595" y="764"/>
                </a:cubicBezTo>
                <a:cubicBezTo>
                  <a:pt x="591" y="762"/>
                  <a:pt x="587" y="758"/>
                  <a:pt x="584" y="754"/>
                </a:cubicBezTo>
                <a:cubicBezTo>
                  <a:pt x="584" y="754"/>
                  <a:pt x="584" y="754"/>
                  <a:pt x="584" y="754"/>
                </a:cubicBezTo>
                <a:cubicBezTo>
                  <a:pt x="584" y="754"/>
                  <a:pt x="584" y="754"/>
                  <a:pt x="584" y="754"/>
                </a:cubicBezTo>
                <a:cubicBezTo>
                  <a:pt x="584" y="754"/>
                  <a:pt x="584" y="754"/>
                  <a:pt x="584" y="754"/>
                </a:cubicBezTo>
                <a:cubicBezTo>
                  <a:pt x="583" y="753"/>
                  <a:pt x="583" y="753"/>
                  <a:pt x="583" y="753"/>
                </a:cubicBezTo>
                <a:cubicBezTo>
                  <a:pt x="583" y="753"/>
                  <a:pt x="583" y="753"/>
                  <a:pt x="583" y="753"/>
                </a:cubicBezTo>
                <a:cubicBezTo>
                  <a:pt x="582" y="752"/>
                  <a:pt x="582" y="751"/>
                  <a:pt x="582" y="750"/>
                </a:cubicBezTo>
                <a:cubicBezTo>
                  <a:pt x="545" y="687"/>
                  <a:pt x="545" y="687"/>
                  <a:pt x="545" y="687"/>
                </a:cubicBezTo>
                <a:close/>
                <a:moveTo>
                  <a:pt x="402" y="973"/>
                </a:moveTo>
                <a:cubicBezTo>
                  <a:pt x="675" y="924"/>
                  <a:pt x="675" y="924"/>
                  <a:pt x="675" y="924"/>
                </a:cubicBezTo>
                <a:cubicBezTo>
                  <a:pt x="696" y="921"/>
                  <a:pt x="715" y="93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2" y="975"/>
                  <a:pt x="709" y="994"/>
                  <a:pt x="688" y="998"/>
                </a:cubicBezTo>
                <a:cubicBezTo>
                  <a:pt x="415" y="1046"/>
                  <a:pt x="415" y="1046"/>
                  <a:pt x="415" y="1046"/>
                </a:cubicBezTo>
                <a:cubicBezTo>
                  <a:pt x="394" y="1049"/>
                  <a:pt x="375" y="1036"/>
                  <a:pt x="371" y="1016"/>
                </a:cubicBezTo>
                <a:cubicBezTo>
                  <a:pt x="371" y="1016"/>
                  <a:pt x="371" y="1016"/>
                  <a:pt x="371" y="1016"/>
                </a:cubicBezTo>
                <a:cubicBezTo>
                  <a:pt x="368" y="995"/>
                  <a:pt x="381" y="976"/>
                  <a:pt x="402" y="973"/>
                </a:cubicBezTo>
                <a:close/>
                <a:moveTo>
                  <a:pt x="423" y="1166"/>
                </a:moveTo>
                <a:cubicBezTo>
                  <a:pt x="655" y="1125"/>
                  <a:pt x="655" y="1125"/>
                  <a:pt x="655" y="1125"/>
                </a:cubicBezTo>
                <a:cubicBezTo>
                  <a:pt x="675" y="1122"/>
                  <a:pt x="694" y="1135"/>
                  <a:pt x="698" y="1156"/>
                </a:cubicBezTo>
                <a:cubicBezTo>
                  <a:pt x="698" y="1156"/>
                  <a:pt x="698" y="1156"/>
                  <a:pt x="698" y="1156"/>
                </a:cubicBezTo>
                <a:cubicBezTo>
                  <a:pt x="701" y="1176"/>
                  <a:pt x="688" y="1195"/>
                  <a:pt x="667" y="1199"/>
                </a:cubicBezTo>
                <a:cubicBezTo>
                  <a:pt x="436" y="1240"/>
                  <a:pt x="436" y="1240"/>
                  <a:pt x="436" y="1240"/>
                </a:cubicBezTo>
                <a:cubicBezTo>
                  <a:pt x="415" y="1243"/>
                  <a:pt x="396" y="1230"/>
                  <a:pt x="392" y="1209"/>
                </a:cubicBezTo>
                <a:cubicBezTo>
                  <a:pt x="392" y="1209"/>
                  <a:pt x="392" y="1209"/>
                  <a:pt x="392" y="1209"/>
                </a:cubicBezTo>
                <a:cubicBezTo>
                  <a:pt x="389" y="1189"/>
                  <a:pt x="402" y="1170"/>
                  <a:pt x="423" y="1166"/>
                </a:cubicBezTo>
                <a:close/>
                <a:moveTo>
                  <a:pt x="617" y="1228"/>
                </a:moveTo>
                <a:cubicBezTo>
                  <a:pt x="617" y="1270"/>
                  <a:pt x="584" y="1303"/>
                  <a:pt x="543" y="1303"/>
                </a:cubicBezTo>
                <a:cubicBezTo>
                  <a:pt x="511" y="1303"/>
                  <a:pt x="483" y="1282"/>
                  <a:pt x="473" y="1254"/>
                </a:cubicBezTo>
                <a:cubicBezTo>
                  <a:pt x="617" y="1228"/>
                  <a:pt x="617" y="1228"/>
                  <a:pt x="617" y="1228"/>
                </a:cubicBezTo>
                <a:close/>
                <a:moveTo>
                  <a:pt x="402" y="1073"/>
                </a:moveTo>
                <a:cubicBezTo>
                  <a:pt x="675" y="1025"/>
                  <a:pt x="675" y="1025"/>
                  <a:pt x="675" y="1025"/>
                </a:cubicBezTo>
                <a:cubicBezTo>
                  <a:pt x="696" y="1021"/>
                  <a:pt x="715" y="1035"/>
                  <a:pt x="719" y="1055"/>
                </a:cubicBezTo>
                <a:cubicBezTo>
                  <a:pt x="719" y="1055"/>
                  <a:pt x="719" y="1055"/>
                  <a:pt x="719" y="1055"/>
                </a:cubicBezTo>
                <a:cubicBezTo>
                  <a:pt x="722" y="1075"/>
                  <a:pt x="709" y="1095"/>
                  <a:pt x="688" y="1098"/>
                </a:cubicBezTo>
                <a:cubicBezTo>
                  <a:pt x="415" y="1147"/>
                  <a:pt x="415" y="1147"/>
                  <a:pt x="415" y="1147"/>
                </a:cubicBezTo>
                <a:cubicBezTo>
                  <a:pt x="394" y="1150"/>
                  <a:pt x="375" y="1137"/>
                  <a:pt x="371" y="1116"/>
                </a:cubicBezTo>
                <a:cubicBezTo>
                  <a:pt x="371" y="1116"/>
                  <a:pt x="371" y="1116"/>
                  <a:pt x="371" y="1116"/>
                </a:cubicBezTo>
                <a:cubicBezTo>
                  <a:pt x="368" y="1096"/>
                  <a:pt x="381" y="1077"/>
                  <a:pt x="402" y="1073"/>
                </a:cubicBezTo>
                <a:close/>
                <a:moveTo>
                  <a:pt x="545" y="186"/>
                </a:moveTo>
                <a:cubicBezTo>
                  <a:pt x="354" y="186"/>
                  <a:pt x="199" y="341"/>
                  <a:pt x="199" y="532"/>
                </a:cubicBezTo>
                <a:cubicBezTo>
                  <a:pt x="199" y="622"/>
                  <a:pt x="231" y="705"/>
                  <a:pt x="289" y="765"/>
                </a:cubicBezTo>
                <a:cubicBezTo>
                  <a:pt x="311" y="789"/>
                  <a:pt x="361" y="864"/>
                  <a:pt x="364" y="895"/>
                </a:cubicBezTo>
                <a:cubicBezTo>
                  <a:pt x="366" y="914"/>
                  <a:pt x="359" y="930"/>
                  <a:pt x="344" y="936"/>
                </a:cubicBezTo>
                <a:cubicBezTo>
                  <a:pt x="327" y="943"/>
                  <a:pt x="311" y="937"/>
                  <a:pt x="302" y="929"/>
                </a:cubicBezTo>
                <a:cubicBezTo>
                  <a:pt x="294" y="922"/>
                  <a:pt x="293" y="914"/>
                  <a:pt x="284" y="903"/>
                </a:cubicBezTo>
                <a:cubicBezTo>
                  <a:pt x="241" y="848"/>
                  <a:pt x="178" y="833"/>
                  <a:pt x="63" y="824"/>
                </a:cubicBezTo>
                <a:cubicBezTo>
                  <a:pt x="149" y="638"/>
                  <a:pt x="135" y="583"/>
                  <a:pt x="0" y="450"/>
                </a:cubicBezTo>
                <a:cubicBezTo>
                  <a:pt x="185" y="363"/>
                  <a:pt x="210" y="312"/>
                  <a:pt x="191" y="123"/>
                </a:cubicBezTo>
                <a:cubicBezTo>
                  <a:pt x="388" y="175"/>
                  <a:pt x="440" y="153"/>
                  <a:pt x="545" y="0"/>
                </a:cubicBezTo>
                <a:cubicBezTo>
                  <a:pt x="650" y="153"/>
                  <a:pt x="702" y="175"/>
                  <a:pt x="899" y="123"/>
                </a:cubicBezTo>
                <a:cubicBezTo>
                  <a:pt x="880" y="312"/>
                  <a:pt x="905" y="363"/>
                  <a:pt x="1090" y="450"/>
                </a:cubicBezTo>
                <a:cubicBezTo>
                  <a:pt x="955" y="583"/>
                  <a:pt x="941" y="638"/>
                  <a:pt x="1027" y="824"/>
                </a:cubicBezTo>
                <a:cubicBezTo>
                  <a:pt x="912" y="833"/>
                  <a:pt x="849" y="848"/>
                  <a:pt x="806" y="903"/>
                </a:cubicBezTo>
                <a:cubicBezTo>
                  <a:pt x="797" y="914"/>
                  <a:pt x="796" y="922"/>
                  <a:pt x="788" y="929"/>
                </a:cubicBezTo>
                <a:cubicBezTo>
                  <a:pt x="779" y="937"/>
                  <a:pt x="763" y="943"/>
                  <a:pt x="746" y="936"/>
                </a:cubicBezTo>
                <a:cubicBezTo>
                  <a:pt x="732" y="930"/>
                  <a:pt x="724" y="914"/>
                  <a:pt x="726" y="895"/>
                </a:cubicBezTo>
                <a:cubicBezTo>
                  <a:pt x="729" y="864"/>
                  <a:pt x="779" y="789"/>
                  <a:pt x="801" y="765"/>
                </a:cubicBezTo>
                <a:cubicBezTo>
                  <a:pt x="859" y="705"/>
                  <a:pt x="891" y="622"/>
                  <a:pt x="891" y="532"/>
                </a:cubicBezTo>
                <a:cubicBezTo>
                  <a:pt x="891" y="341"/>
                  <a:pt x="736" y="186"/>
                  <a:pt x="545" y="186"/>
                </a:cubicBezTo>
                <a:close/>
              </a:path>
            </a:pathLst>
          </a:cu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25" name="任意多边形 6">
            <a:extLst>
              <a:ext uri="{FF2B5EF4-FFF2-40B4-BE49-F238E27FC236}">
                <a16:creationId xmlns:a16="http://schemas.microsoft.com/office/drawing/2014/main" id="{3BFF9342-D0FE-4DCD-90E0-92B73D5A2103}"/>
              </a:ext>
            </a:extLst>
          </p:cNvPr>
          <p:cNvSpPr/>
          <p:nvPr/>
        </p:nvSpPr>
        <p:spPr bwMode="auto">
          <a:xfrm flipH="1">
            <a:off x="4161336" y="2083230"/>
            <a:ext cx="1358712" cy="304489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000" kern="0"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FCDF6B-3CC6-4023-96C2-9C1826EF57D6}"/>
              </a:ext>
            </a:extLst>
          </p:cNvPr>
          <p:cNvGrpSpPr/>
          <p:nvPr/>
        </p:nvGrpSpPr>
        <p:grpSpPr>
          <a:xfrm>
            <a:off x="954100" y="1722397"/>
            <a:ext cx="3139410" cy="1374505"/>
            <a:chOff x="658459" y="1183830"/>
            <a:chExt cx="3140137" cy="1374823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CCCC080-D2C2-46C5-8D1A-092D7DCF17B2}"/>
                </a:ext>
              </a:extLst>
            </p:cNvPr>
            <p:cNvGrpSpPr/>
            <p:nvPr/>
          </p:nvGrpSpPr>
          <p:grpSpPr>
            <a:xfrm>
              <a:off x="658459" y="1183830"/>
              <a:ext cx="3140137" cy="1374823"/>
              <a:chOff x="694606" y="1600991"/>
              <a:chExt cx="3140137" cy="1374823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7A30E8AE-12C1-45D2-B53E-8F908609E125}"/>
                  </a:ext>
                </a:extLst>
              </p:cNvPr>
              <p:cNvSpPr/>
              <p:nvPr/>
            </p:nvSpPr>
            <p:spPr>
              <a:xfrm rot="2700000">
                <a:off x="1129081" y="1607192"/>
                <a:ext cx="302626" cy="290223"/>
              </a:xfrm>
              <a:prstGeom prst="ellipse">
                <a:avLst/>
              </a:prstGeom>
              <a:solidFill>
                <a:srgbClr val="E76F53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ea typeface="思源黑体旧字形 Normal" panose="020B0400000000000000" pitchFamily="34" charset="-128"/>
                </a:endParaRPr>
              </a:p>
            </p:txBody>
          </p:sp>
          <p:grpSp>
            <p:nvGrpSpPr>
              <p:cNvPr id="30" name="Group 59">
                <a:extLst>
                  <a:ext uri="{FF2B5EF4-FFF2-40B4-BE49-F238E27FC236}">
                    <a16:creationId xmlns:a16="http://schemas.microsoft.com/office/drawing/2014/main" id="{885F8468-B7EB-4C62-A0F4-AE414496A663}"/>
                  </a:ext>
                </a:extLst>
              </p:cNvPr>
              <p:cNvGrpSpPr/>
              <p:nvPr/>
            </p:nvGrpSpPr>
            <p:grpSpPr>
              <a:xfrm>
                <a:off x="694606" y="1614705"/>
                <a:ext cx="3140137" cy="1361109"/>
                <a:chOff x="7141343" y="3093071"/>
                <a:chExt cx="1568224" cy="1020597"/>
              </a:xfrm>
            </p:grpSpPr>
            <p:sp>
              <p:nvSpPr>
                <p:cNvPr id="31" name="TextBox 12">
                  <a:extLst>
                    <a:ext uri="{FF2B5EF4-FFF2-40B4-BE49-F238E27FC236}">
                      <a16:creationId xmlns:a16="http://schemas.microsoft.com/office/drawing/2014/main" id="{F6C3B90E-0918-4870-ABBD-91433289C7B6}"/>
                    </a:ext>
                  </a:extLst>
                </p:cNvPr>
                <p:cNvSpPr txBox="1"/>
                <p:nvPr/>
              </p:nvSpPr>
              <p:spPr>
                <a:xfrm>
                  <a:off x="7141343" y="3483495"/>
                  <a:ext cx="1568224" cy="6301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lnSpc>
                      <a:spcPct val="130000"/>
                    </a:lnSpc>
                  </a:pPr>
                  <a:r>
                    <a:rPr lang="zh-CN" altLang="en-US" sz="1400" dirty="0">
                      <a:latin typeface="思源黑体旧字形 Normal" panose="020B0400000000000000" pitchFamily="34" charset="-128"/>
                      <a:ea typeface="思源黑体旧字形 Normal" panose="020B0400000000000000" pitchFamily="34" charset="-128"/>
                    </a:rPr>
                    <a:t>单击此处添加文字阐述，添加简短问题说明文字，具体说明文字在此处。单击此处添加文字阐述，添加简短问题</a:t>
                  </a:r>
                  <a:endParaRPr lang="en-US" altLang="zh-CN" sz="1400" dirty="0"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</a:endParaRPr>
                </a:p>
              </p:txBody>
            </p:sp>
            <p:sp>
              <p:nvSpPr>
                <p:cNvPr id="32" name="Rectangle 62">
                  <a:extLst>
                    <a:ext uri="{FF2B5EF4-FFF2-40B4-BE49-F238E27FC236}">
                      <a16:creationId xmlns:a16="http://schemas.microsoft.com/office/drawing/2014/main" id="{608D5A30-795C-4C95-83A1-4D2F1AAEA0EF}"/>
                    </a:ext>
                  </a:extLst>
                </p:cNvPr>
                <p:cNvSpPr/>
                <p:nvPr/>
              </p:nvSpPr>
              <p:spPr>
                <a:xfrm>
                  <a:off x="7583876" y="3093071"/>
                  <a:ext cx="307486" cy="276999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CN" altLang="en-US" sz="2400" dirty="0">
                      <a:latin typeface="思源黑体旧字形 Normal" panose="020B0400000000000000" pitchFamily="34" charset="-128"/>
                      <a:ea typeface="思源黑体旧字形 Normal" panose="020B0400000000000000" pitchFamily="34" charset="-128"/>
                    </a:rPr>
                    <a:t>成绩</a:t>
                  </a:r>
                </a:p>
              </p:txBody>
            </p:sp>
          </p:grp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3038D96-7100-4510-B070-AD7CA5AAC345}"/>
                </a:ext>
              </a:extLst>
            </p:cNvPr>
            <p:cNvCxnSpPr/>
            <p:nvPr/>
          </p:nvCxnSpPr>
          <p:spPr>
            <a:xfrm>
              <a:off x="766614" y="1616755"/>
              <a:ext cx="263438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 14">
            <a:extLst>
              <a:ext uri="{FF2B5EF4-FFF2-40B4-BE49-F238E27FC236}">
                <a16:creationId xmlns:a16="http://schemas.microsoft.com/office/drawing/2014/main" id="{9FB3E874-07E1-4581-958B-C09DBD0C24D9}"/>
              </a:ext>
            </a:extLst>
          </p:cNvPr>
          <p:cNvSpPr/>
          <p:nvPr/>
        </p:nvSpPr>
        <p:spPr bwMode="auto">
          <a:xfrm flipH="1" flipV="1">
            <a:off x="3696009" y="5120058"/>
            <a:ext cx="1358712" cy="35608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000" kern="0"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C284529-CD46-48D3-BC98-18253CD5E608}"/>
              </a:ext>
            </a:extLst>
          </p:cNvPr>
          <p:cNvGrpSpPr/>
          <p:nvPr/>
        </p:nvGrpSpPr>
        <p:grpSpPr>
          <a:xfrm>
            <a:off x="954100" y="3959301"/>
            <a:ext cx="3139410" cy="1348409"/>
            <a:chOff x="658459" y="1183830"/>
            <a:chExt cx="3140137" cy="134872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7F50062-354B-4DA7-85E9-BF63B5F3F19E}"/>
                </a:ext>
              </a:extLst>
            </p:cNvPr>
            <p:cNvGrpSpPr/>
            <p:nvPr/>
          </p:nvGrpSpPr>
          <p:grpSpPr>
            <a:xfrm>
              <a:off x="658459" y="1183830"/>
              <a:ext cx="3140137" cy="1348721"/>
              <a:chOff x="694606" y="1600991"/>
              <a:chExt cx="3140137" cy="1348721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DD8EB30E-8823-4A41-9267-9CAAE33D7E70}"/>
                  </a:ext>
                </a:extLst>
              </p:cNvPr>
              <p:cNvSpPr/>
              <p:nvPr/>
            </p:nvSpPr>
            <p:spPr>
              <a:xfrm rot="2700000">
                <a:off x="1129081" y="1607192"/>
                <a:ext cx="302626" cy="290223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360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endParaRPr>
              </a:p>
            </p:txBody>
          </p:sp>
          <p:grpSp>
            <p:nvGrpSpPr>
              <p:cNvPr id="48" name="Group 59">
                <a:extLst>
                  <a:ext uri="{FF2B5EF4-FFF2-40B4-BE49-F238E27FC236}">
                    <a16:creationId xmlns:a16="http://schemas.microsoft.com/office/drawing/2014/main" id="{8059DA37-F486-4B64-9F42-8FA87A4F5D26}"/>
                  </a:ext>
                </a:extLst>
              </p:cNvPr>
              <p:cNvGrpSpPr/>
              <p:nvPr/>
            </p:nvGrpSpPr>
            <p:grpSpPr>
              <a:xfrm>
                <a:off x="694606" y="1614705"/>
                <a:ext cx="3140137" cy="1335007"/>
                <a:chOff x="7141343" y="3093071"/>
                <a:chExt cx="1568224" cy="1001025"/>
              </a:xfrm>
            </p:grpSpPr>
            <p:sp>
              <p:nvSpPr>
                <p:cNvPr id="49" name="TextBox 20">
                  <a:extLst>
                    <a:ext uri="{FF2B5EF4-FFF2-40B4-BE49-F238E27FC236}">
                      <a16:creationId xmlns:a16="http://schemas.microsoft.com/office/drawing/2014/main" id="{D95547BC-2667-44E3-A71C-5B9FA48260D3}"/>
                    </a:ext>
                  </a:extLst>
                </p:cNvPr>
                <p:cNvSpPr txBox="1"/>
                <p:nvPr/>
              </p:nvSpPr>
              <p:spPr>
                <a:xfrm>
                  <a:off x="7141343" y="3483495"/>
                  <a:ext cx="1568224" cy="61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dirty="0">
                      <a:latin typeface="思源黑体旧字形 Normal" panose="020B0400000000000000" pitchFamily="34" charset="-128"/>
                      <a:ea typeface="思源黑体旧字形 Normal" panose="020B0400000000000000" pitchFamily="34" charset="-128"/>
                    </a:rPr>
                    <a:t>单击此处添加文字阐述，添加简短问题说明文字，具体说明文字在此处。单击此处添加文字阐述，添加简短问题</a:t>
                  </a:r>
                  <a:endParaRPr lang="en-US" altLang="zh-CN" sz="1400" dirty="0"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</a:endParaRPr>
                </a:p>
              </p:txBody>
            </p:sp>
            <p:sp>
              <p:nvSpPr>
                <p:cNvPr id="50" name="Rectangle 62">
                  <a:extLst>
                    <a:ext uri="{FF2B5EF4-FFF2-40B4-BE49-F238E27FC236}">
                      <a16:creationId xmlns:a16="http://schemas.microsoft.com/office/drawing/2014/main" id="{5F580845-448C-4D9B-9475-05098D94FF4B}"/>
                    </a:ext>
                  </a:extLst>
                </p:cNvPr>
                <p:cNvSpPr/>
                <p:nvPr/>
              </p:nvSpPr>
              <p:spPr>
                <a:xfrm>
                  <a:off x="7583876" y="3093071"/>
                  <a:ext cx="307486" cy="276999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CN" altLang="en-US" sz="2400" dirty="0">
                      <a:latin typeface="思源黑体旧字形 Normal" panose="020B0400000000000000" pitchFamily="34" charset="-128"/>
                      <a:ea typeface="思源黑体旧字形 Normal" panose="020B0400000000000000" pitchFamily="34" charset="-128"/>
                    </a:rPr>
                    <a:t>成绩</a:t>
                  </a:r>
                </a:p>
              </p:txBody>
            </p:sp>
          </p:grpSp>
        </p:grp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B5E9736-11FC-495A-9BC5-F9D625534CAF}"/>
                </a:ext>
              </a:extLst>
            </p:cNvPr>
            <p:cNvCxnSpPr/>
            <p:nvPr/>
          </p:nvCxnSpPr>
          <p:spPr>
            <a:xfrm>
              <a:off x="766614" y="1616755"/>
              <a:ext cx="263438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任意多边形 22">
            <a:extLst>
              <a:ext uri="{FF2B5EF4-FFF2-40B4-BE49-F238E27FC236}">
                <a16:creationId xmlns:a16="http://schemas.microsoft.com/office/drawing/2014/main" id="{3D7E8B24-381D-41EE-A472-ADCE069767CD}"/>
              </a:ext>
            </a:extLst>
          </p:cNvPr>
          <p:cNvSpPr/>
          <p:nvPr/>
        </p:nvSpPr>
        <p:spPr bwMode="auto">
          <a:xfrm>
            <a:off x="6637259" y="2083230"/>
            <a:ext cx="1463569" cy="317111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000" kern="0"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76DF35C-8F87-4F35-AAB1-106C87765081}"/>
              </a:ext>
            </a:extLst>
          </p:cNvPr>
          <p:cNvGrpSpPr/>
          <p:nvPr/>
        </p:nvGrpSpPr>
        <p:grpSpPr>
          <a:xfrm>
            <a:off x="8201377" y="1823848"/>
            <a:ext cx="3139410" cy="1348409"/>
            <a:chOff x="658459" y="1183830"/>
            <a:chExt cx="3140137" cy="1348721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3A6DB73-374A-4BD1-A9AC-E6862770FE32}"/>
                </a:ext>
              </a:extLst>
            </p:cNvPr>
            <p:cNvGrpSpPr/>
            <p:nvPr/>
          </p:nvGrpSpPr>
          <p:grpSpPr>
            <a:xfrm>
              <a:off x="658459" y="1183830"/>
              <a:ext cx="3140137" cy="1348721"/>
              <a:chOff x="694606" y="1600991"/>
              <a:chExt cx="3140137" cy="1348721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CF5A544D-18A9-40CE-9ABD-F100D0F6940C}"/>
                  </a:ext>
                </a:extLst>
              </p:cNvPr>
              <p:cNvSpPr/>
              <p:nvPr/>
            </p:nvSpPr>
            <p:spPr>
              <a:xfrm rot="2700000">
                <a:off x="1129081" y="1607192"/>
                <a:ext cx="302626" cy="290223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sz="360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endParaRPr>
              </a:p>
            </p:txBody>
          </p:sp>
          <p:grpSp>
            <p:nvGrpSpPr>
              <p:cNvPr id="56" name="Group 59">
                <a:extLst>
                  <a:ext uri="{FF2B5EF4-FFF2-40B4-BE49-F238E27FC236}">
                    <a16:creationId xmlns:a16="http://schemas.microsoft.com/office/drawing/2014/main" id="{48FAD239-BABD-49F1-A4EF-88A8C23C8683}"/>
                  </a:ext>
                </a:extLst>
              </p:cNvPr>
              <p:cNvGrpSpPr/>
              <p:nvPr/>
            </p:nvGrpSpPr>
            <p:grpSpPr>
              <a:xfrm>
                <a:off x="694606" y="1614705"/>
                <a:ext cx="3140137" cy="1335007"/>
                <a:chOff x="7141343" y="3093071"/>
                <a:chExt cx="1568224" cy="1001025"/>
              </a:xfrm>
            </p:grpSpPr>
            <p:sp>
              <p:nvSpPr>
                <p:cNvPr id="57" name="TextBox 28">
                  <a:extLst>
                    <a:ext uri="{FF2B5EF4-FFF2-40B4-BE49-F238E27FC236}">
                      <a16:creationId xmlns:a16="http://schemas.microsoft.com/office/drawing/2014/main" id="{0D5179C5-049B-4B8F-AF72-EEB9A2B85FA1}"/>
                    </a:ext>
                  </a:extLst>
                </p:cNvPr>
                <p:cNvSpPr txBox="1"/>
                <p:nvPr/>
              </p:nvSpPr>
              <p:spPr>
                <a:xfrm>
                  <a:off x="7141343" y="3483495"/>
                  <a:ext cx="1568224" cy="61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dirty="0">
                      <a:latin typeface="思源黑体旧字形 Normal" panose="020B0400000000000000" pitchFamily="34" charset="-128"/>
                      <a:ea typeface="思源黑体旧字形 Normal" panose="020B0400000000000000" pitchFamily="34" charset="-128"/>
                    </a:rPr>
                    <a:t>单击此处添加文字阐述，添加简短问题说明文字，具体说明文字在此处。单击此处添加文字阐述，添加简短问题</a:t>
                  </a:r>
                  <a:endParaRPr lang="en-US" altLang="zh-CN" sz="1400" dirty="0"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</a:endParaRPr>
                </a:p>
              </p:txBody>
            </p:sp>
            <p:sp>
              <p:nvSpPr>
                <p:cNvPr id="67" name="Rectangle 62">
                  <a:extLst>
                    <a:ext uri="{FF2B5EF4-FFF2-40B4-BE49-F238E27FC236}">
                      <a16:creationId xmlns:a16="http://schemas.microsoft.com/office/drawing/2014/main" id="{E451929D-E472-4733-BE39-F044A96E6F57}"/>
                    </a:ext>
                  </a:extLst>
                </p:cNvPr>
                <p:cNvSpPr/>
                <p:nvPr/>
              </p:nvSpPr>
              <p:spPr>
                <a:xfrm>
                  <a:off x="7583876" y="3093071"/>
                  <a:ext cx="307486" cy="276999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CN" altLang="en-US" sz="2400" dirty="0">
                      <a:latin typeface="思源黑体旧字形 Normal" panose="020B0400000000000000" pitchFamily="34" charset="-128"/>
                      <a:ea typeface="思源黑体旧字形 Normal" panose="020B0400000000000000" pitchFamily="34" charset="-128"/>
                    </a:rPr>
                    <a:t>不足</a:t>
                  </a:r>
                </a:p>
              </p:txBody>
            </p:sp>
          </p:grpSp>
        </p:grp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2D15B2D-BC7D-441A-BDB0-C8395C38E65A}"/>
                </a:ext>
              </a:extLst>
            </p:cNvPr>
            <p:cNvCxnSpPr/>
            <p:nvPr/>
          </p:nvCxnSpPr>
          <p:spPr>
            <a:xfrm>
              <a:off x="766614" y="1616755"/>
              <a:ext cx="263438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任意多边形 30">
            <a:extLst>
              <a:ext uri="{FF2B5EF4-FFF2-40B4-BE49-F238E27FC236}">
                <a16:creationId xmlns:a16="http://schemas.microsoft.com/office/drawing/2014/main" id="{0D36681C-1180-4971-A85C-935421D3586B}"/>
              </a:ext>
            </a:extLst>
          </p:cNvPr>
          <p:cNvSpPr/>
          <p:nvPr/>
        </p:nvSpPr>
        <p:spPr bwMode="auto">
          <a:xfrm flipV="1">
            <a:off x="7247680" y="5096955"/>
            <a:ext cx="1339452" cy="37690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000" kern="0"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D6AEA6F-5DCF-4A56-8F78-641EC8D01595}"/>
              </a:ext>
            </a:extLst>
          </p:cNvPr>
          <p:cNvGrpSpPr/>
          <p:nvPr/>
        </p:nvGrpSpPr>
        <p:grpSpPr>
          <a:xfrm>
            <a:off x="8211037" y="3965229"/>
            <a:ext cx="3139410" cy="1348409"/>
            <a:chOff x="658459" y="1183830"/>
            <a:chExt cx="3140137" cy="1348721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6C1025C4-C164-4226-80BB-F5A5B670390A}"/>
                </a:ext>
              </a:extLst>
            </p:cNvPr>
            <p:cNvGrpSpPr/>
            <p:nvPr/>
          </p:nvGrpSpPr>
          <p:grpSpPr>
            <a:xfrm>
              <a:off x="658459" y="1183830"/>
              <a:ext cx="3140137" cy="1348721"/>
              <a:chOff x="694606" y="1600991"/>
              <a:chExt cx="3140137" cy="1348721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54682F92-DD55-4818-A38B-5937F54340F3}"/>
                  </a:ext>
                </a:extLst>
              </p:cNvPr>
              <p:cNvSpPr/>
              <p:nvPr/>
            </p:nvSpPr>
            <p:spPr>
              <a:xfrm rot="2700000">
                <a:off x="1129081" y="1607192"/>
                <a:ext cx="302626" cy="290223"/>
              </a:xfrm>
              <a:prstGeom prst="ellipse">
                <a:avLst/>
              </a:prstGeom>
              <a:solidFill>
                <a:srgbClr val="E76F53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ea typeface="思源黑体旧字形 Normal" panose="020B0400000000000000" pitchFamily="34" charset="-128"/>
                </a:endParaRPr>
              </a:p>
            </p:txBody>
          </p:sp>
          <p:grpSp>
            <p:nvGrpSpPr>
              <p:cNvPr id="73" name="Group 59">
                <a:extLst>
                  <a:ext uri="{FF2B5EF4-FFF2-40B4-BE49-F238E27FC236}">
                    <a16:creationId xmlns:a16="http://schemas.microsoft.com/office/drawing/2014/main" id="{6A63671A-EC70-48E1-904F-AD8DD0300846}"/>
                  </a:ext>
                </a:extLst>
              </p:cNvPr>
              <p:cNvGrpSpPr/>
              <p:nvPr/>
            </p:nvGrpSpPr>
            <p:grpSpPr>
              <a:xfrm>
                <a:off x="694606" y="1614705"/>
                <a:ext cx="3140137" cy="1335007"/>
                <a:chOff x="7141343" y="3093071"/>
                <a:chExt cx="1568224" cy="1001025"/>
              </a:xfrm>
            </p:grpSpPr>
            <p:sp>
              <p:nvSpPr>
                <p:cNvPr id="74" name="TextBox 36">
                  <a:extLst>
                    <a:ext uri="{FF2B5EF4-FFF2-40B4-BE49-F238E27FC236}">
                      <a16:creationId xmlns:a16="http://schemas.microsoft.com/office/drawing/2014/main" id="{61D44246-5056-4A09-A526-8CF0A8271150}"/>
                    </a:ext>
                  </a:extLst>
                </p:cNvPr>
                <p:cNvSpPr txBox="1"/>
                <p:nvPr/>
              </p:nvSpPr>
              <p:spPr>
                <a:xfrm>
                  <a:off x="7141343" y="3483495"/>
                  <a:ext cx="1568224" cy="61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dirty="0">
                      <a:latin typeface="思源黑体旧字形 Normal" panose="020B0400000000000000" pitchFamily="34" charset="-128"/>
                      <a:ea typeface="思源黑体旧字形 Normal" panose="020B0400000000000000" pitchFamily="34" charset="-128"/>
                    </a:rPr>
                    <a:t>单击此处添加文字阐述，添加简短问题说明文字，具体说明文字在此处。单击此处添加文字阐述，添加简短问题</a:t>
                  </a:r>
                  <a:endParaRPr lang="en-US" altLang="zh-CN" sz="1400" dirty="0"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</a:endParaRPr>
                </a:p>
              </p:txBody>
            </p:sp>
            <p:sp>
              <p:nvSpPr>
                <p:cNvPr id="75" name="Rectangle 62">
                  <a:extLst>
                    <a:ext uri="{FF2B5EF4-FFF2-40B4-BE49-F238E27FC236}">
                      <a16:creationId xmlns:a16="http://schemas.microsoft.com/office/drawing/2014/main" id="{39A892B8-CD4A-4D3C-B8AB-B2ADC56212A0}"/>
                    </a:ext>
                  </a:extLst>
                </p:cNvPr>
                <p:cNvSpPr/>
                <p:nvPr/>
              </p:nvSpPr>
              <p:spPr>
                <a:xfrm>
                  <a:off x="7583876" y="3093071"/>
                  <a:ext cx="307486" cy="276999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CN" altLang="en-US" sz="2400" dirty="0">
                      <a:latin typeface="思源黑体旧字形 Normal" panose="020B0400000000000000" pitchFamily="34" charset="-128"/>
                      <a:ea typeface="思源黑体旧字形 Normal" panose="020B0400000000000000" pitchFamily="34" charset="-128"/>
                    </a:rPr>
                    <a:t>不足</a:t>
                  </a:r>
                </a:p>
              </p:txBody>
            </p:sp>
          </p:grp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AD8F3D9-D1BD-479B-92D0-0B4A9F17E01B}"/>
                </a:ext>
              </a:extLst>
            </p:cNvPr>
            <p:cNvCxnSpPr/>
            <p:nvPr/>
          </p:nvCxnSpPr>
          <p:spPr>
            <a:xfrm>
              <a:off x="766614" y="1616755"/>
              <a:ext cx="263438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84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24" grpId="0" animBg="1"/>
      <p:bldP spid="25" grpId="0" animBg="1"/>
      <p:bldP spid="33" grpId="0" animBg="1"/>
      <p:bldP spid="51" grpId="0" animBg="1"/>
      <p:bldP spid="6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个人主要工作内容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A2D7F8C-0577-49B6-84C8-22A01E3458A6}"/>
              </a:ext>
            </a:extLst>
          </p:cNvPr>
          <p:cNvGrpSpPr/>
          <p:nvPr/>
        </p:nvGrpSpPr>
        <p:grpSpPr>
          <a:xfrm>
            <a:off x="1055688" y="2487400"/>
            <a:ext cx="10080624" cy="1254874"/>
            <a:chOff x="1055688" y="1614790"/>
            <a:chExt cx="10080624" cy="125487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CB41CF0-2900-4C61-B2A1-FD7A3C99123C}"/>
                </a:ext>
              </a:extLst>
            </p:cNvPr>
            <p:cNvGrpSpPr/>
            <p:nvPr/>
          </p:nvGrpSpPr>
          <p:grpSpPr>
            <a:xfrm>
              <a:off x="1055688" y="1955260"/>
              <a:ext cx="9722559" cy="573931"/>
              <a:chOff x="1055688" y="1527243"/>
              <a:chExt cx="9421041" cy="61284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70A6CDC-CF46-4408-AEAF-808F03607CCC}"/>
                  </a:ext>
                </a:extLst>
              </p:cNvPr>
              <p:cNvSpPr/>
              <p:nvPr/>
            </p:nvSpPr>
            <p:spPr>
              <a:xfrm>
                <a:off x="1055688" y="1527243"/>
                <a:ext cx="3140347" cy="612842"/>
              </a:xfrm>
              <a:prstGeom prst="rect">
                <a:avLst/>
              </a:prstGeom>
              <a:solidFill>
                <a:srgbClr val="3D3D3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思源黑体旧字形 Normal" panose="020B0400000000000000" pitchFamily="34" charset="-128"/>
                  <a:cs typeface="+mn-cs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596B69E-E7E7-40A4-AFD9-AAD50826B824}"/>
                  </a:ext>
                </a:extLst>
              </p:cNvPr>
              <p:cNvSpPr/>
              <p:nvPr/>
            </p:nvSpPr>
            <p:spPr>
              <a:xfrm>
                <a:off x="4196035" y="1527243"/>
                <a:ext cx="3140347" cy="612842"/>
              </a:xfrm>
              <a:prstGeom prst="rect">
                <a:avLst/>
              </a:prstGeom>
              <a:solidFill>
                <a:srgbClr val="E76F5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思源黑体旧字形 Normal" panose="020B0400000000000000" pitchFamily="34" charset="-128"/>
                  <a:cs typeface="+mn-cs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81B136D-76CF-4C89-AE2D-FC13AFFD392A}"/>
                  </a:ext>
                </a:extLst>
              </p:cNvPr>
              <p:cNvSpPr/>
              <p:nvPr/>
            </p:nvSpPr>
            <p:spPr>
              <a:xfrm>
                <a:off x="7336382" y="1527243"/>
                <a:ext cx="3140347" cy="612842"/>
              </a:xfrm>
              <a:prstGeom prst="rect">
                <a:avLst/>
              </a:prstGeom>
              <a:solidFill>
                <a:srgbClr val="3D3D3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rgbClr val="FFFFFF"/>
                  </a:solidFill>
                  <a:latin typeface="Arial"/>
                  <a:ea typeface="思源黑体旧字形 Normal" panose="020B0400000000000000" pitchFamily="34" charset="-128"/>
                </a:endParaRPr>
              </a:p>
            </p:txBody>
          </p:sp>
        </p:grp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9DCF6F87-162C-4D31-9626-6F99C881859E}"/>
                </a:ext>
              </a:extLst>
            </p:cNvPr>
            <p:cNvSpPr/>
            <p:nvPr/>
          </p:nvSpPr>
          <p:spPr>
            <a:xfrm rot="5400000">
              <a:off x="10153816" y="1887167"/>
              <a:ext cx="1254874" cy="710119"/>
            </a:xfrm>
            <a:prstGeom prst="triangle">
              <a:avLst/>
            </a:prstGeom>
            <a:solidFill>
              <a:srgbClr val="E76F5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FFFFFF"/>
                </a:solidFill>
                <a:latin typeface="Arial"/>
                <a:ea typeface="思源黑体旧字形 Normal" panose="020B0400000000000000" pitchFamily="34" charset="-128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F8EEF9A3-2C56-49C5-B8FB-76861AA546B0}"/>
              </a:ext>
            </a:extLst>
          </p:cNvPr>
          <p:cNvSpPr/>
          <p:nvPr/>
        </p:nvSpPr>
        <p:spPr>
          <a:xfrm>
            <a:off x="1109607" y="2881790"/>
            <a:ext cx="2241974" cy="43691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标题文字添加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92E6601-4216-4F3C-85A9-809072B35F00}"/>
              </a:ext>
            </a:extLst>
          </p:cNvPr>
          <p:cNvSpPr/>
          <p:nvPr/>
        </p:nvSpPr>
        <p:spPr>
          <a:xfrm>
            <a:off x="4335453" y="2881790"/>
            <a:ext cx="2241974" cy="43691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标题文字添加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BFD77BE-99DC-43EE-9AE9-2D99B97A83B6}"/>
              </a:ext>
            </a:extLst>
          </p:cNvPr>
          <p:cNvSpPr/>
          <p:nvPr/>
        </p:nvSpPr>
        <p:spPr>
          <a:xfrm>
            <a:off x="7576306" y="2881790"/>
            <a:ext cx="2241974" cy="43691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标题文字添加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630FA39-7394-4046-9A9F-36D09CE2C4BF}"/>
              </a:ext>
            </a:extLst>
          </p:cNvPr>
          <p:cNvSpPr/>
          <p:nvPr/>
        </p:nvSpPr>
        <p:spPr>
          <a:xfrm>
            <a:off x="1065974" y="3469896"/>
            <a:ext cx="2795907" cy="90024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rPr>
              <a:t>输入您的内容或者通过右键复制粘贴您的内容，并选择只保留文字。输入您的内容。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CF36C46-F7A2-4366-9891-ADD71B22BD83}"/>
              </a:ext>
            </a:extLst>
          </p:cNvPr>
          <p:cNvSpPr/>
          <p:nvPr/>
        </p:nvSpPr>
        <p:spPr>
          <a:xfrm>
            <a:off x="4296541" y="3469896"/>
            <a:ext cx="2795907" cy="90024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rPr>
              <a:t>输入您的内容或者通过右键复制粘贴您的内容，并选择只保留文字。输入您的内容。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9D94806-88DE-4308-8C40-4A400526AB3A}"/>
              </a:ext>
            </a:extLst>
          </p:cNvPr>
          <p:cNvSpPr/>
          <p:nvPr/>
        </p:nvSpPr>
        <p:spPr>
          <a:xfrm>
            <a:off x="7537394" y="3469896"/>
            <a:ext cx="2795907" cy="90024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rPr>
              <a:t>输入您的内容或者通过右键复制粘贴您的内容，并选择只保留文字。输入您的内容。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B120855-9BE8-4A10-BE0A-E1DC75ACD231}"/>
              </a:ext>
            </a:extLst>
          </p:cNvPr>
          <p:cNvGrpSpPr/>
          <p:nvPr/>
        </p:nvGrpSpPr>
        <p:grpSpPr>
          <a:xfrm>
            <a:off x="1109607" y="4905611"/>
            <a:ext cx="9765916" cy="1400169"/>
            <a:chOff x="1109607" y="4529691"/>
            <a:chExt cx="9765916" cy="1400169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DDC36CD-0C92-420F-9409-0C1F55F8436B}"/>
                </a:ext>
              </a:extLst>
            </p:cNvPr>
            <p:cNvGrpSpPr/>
            <p:nvPr/>
          </p:nvGrpSpPr>
          <p:grpSpPr>
            <a:xfrm>
              <a:off x="1109607" y="4539420"/>
              <a:ext cx="9765916" cy="1390440"/>
              <a:chOff x="1068768" y="3955330"/>
              <a:chExt cx="9765916" cy="1390440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31793AC-6BD9-46E8-B6C3-6FE5DAD6B94D}"/>
                  </a:ext>
                </a:extLst>
              </p:cNvPr>
              <p:cNvSpPr/>
              <p:nvPr/>
            </p:nvSpPr>
            <p:spPr>
              <a:xfrm>
                <a:off x="1068768" y="4445524"/>
                <a:ext cx="9765916" cy="90024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6350"/>
              </a:bodyPr>
              <a:lstStyle/>
              <a:p>
                <a:pPr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  <a:sym typeface="Arial" panose="020B0604020202020204" pitchFamily="34" charset="0"/>
                  </a:rPr>
                  <a:t>输入您的内容或者通过右键复制粘贴您的内容，并选择只保留文字。输入您的内容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  <a:sym typeface="Arial" panose="020B0604020202020204" pitchFamily="34" charset="0"/>
                  </a:rPr>
                  <a:t>,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  <a:sym typeface="Arial" panose="020B0604020202020204" pitchFamily="34" charset="0"/>
                  </a:rPr>
                  <a:t>输入您的内容或者通过右键复制粘贴您的内容，并选择只保留文字。输入您的内容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  <a:sym typeface="Arial" panose="020B0604020202020204" pitchFamily="34" charset="0"/>
                  </a:rPr>
                  <a:t>,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  <a:sym typeface="Arial" panose="020B0604020202020204" pitchFamily="34" charset="0"/>
                  </a:rPr>
                  <a:t>输入您的内容或者通过右键复制粘贴您的内容，并选择只保留文字。输入您的内容。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A50C005-48BF-4BAA-8945-191183DEB7E2}"/>
                  </a:ext>
                </a:extLst>
              </p:cNvPr>
              <p:cNvSpPr/>
              <p:nvPr/>
            </p:nvSpPr>
            <p:spPr>
              <a:xfrm>
                <a:off x="1214683" y="3955330"/>
                <a:ext cx="1692613" cy="40248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635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思源黑体旧字形 Normal" panose="020B0400000000000000" pitchFamily="34" charset="-128"/>
                    <a:ea typeface="思源黑体旧字形 Normal" panose="020B0400000000000000" pitchFamily="34" charset="-128"/>
                  </a:rPr>
                  <a:t>标题文字添加</a:t>
                </a:r>
              </a:p>
            </p:txBody>
          </p:sp>
        </p:grpSp>
        <p:sp>
          <p:nvSpPr>
            <p:cNvPr id="50" name="矩形: 圆角 5">
              <a:extLst>
                <a:ext uri="{FF2B5EF4-FFF2-40B4-BE49-F238E27FC236}">
                  <a16:creationId xmlns:a16="http://schemas.microsoft.com/office/drawing/2014/main" id="{436162A1-2C1D-41AD-9E15-FF1A529B703E}"/>
                </a:ext>
              </a:extLst>
            </p:cNvPr>
            <p:cNvSpPr/>
            <p:nvPr/>
          </p:nvSpPr>
          <p:spPr>
            <a:xfrm>
              <a:off x="1109607" y="4529691"/>
              <a:ext cx="1838528" cy="425319"/>
            </a:xfrm>
            <a:prstGeom prst="roundRect">
              <a:avLst>
                <a:gd name="adj" fmla="val 50000"/>
              </a:avLst>
            </a:prstGeom>
            <a:noFill/>
            <a:ln w="285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思源黑体旧字形 Normal" panose="020B0400000000000000" pitchFamily="34" charset="-128"/>
                <a:cs typeface="+mn-cs"/>
              </a:endParaRPr>
            </a:p>
          </p:txBody>
        </p:sp>
      </p:grpSp>
      <p:sp>
        <p:nvSpPr>
          <p:cNvPr id="53" name="椭圆 6">
            <a:extLst>
              <a:ext uri="{FF2B5EF4-FFF2-40B4-BE49-F238E27FC236}">
                <a16:creationId xmlns:a16="http://schemas.microsoft.com/office/drawing/2014/main" id="{A28FFC61-7283-425A-A70D-162033CA589F}"/>
              </a:ext>
            </a:extLst>
          </p:cNvPr>
          <p:cNvSpPr/>
          <p:nvPr/>
        </p:nvSpPr>
        <p:spPr>
          <a:xfrm>
            <a:off x="2382649" y="1915385"/>
            <a:ext cx="586930" cy="846434"/>
          </a:xfrm>
          <a:custGeom>
            <a:avLst/>
            <a:gdLst>
              <a:gd name="connsiteX0" fmla="*/ 94598 w 230067"/>
              <a:gd name="connsiteY0" fmla="*/ 84138 h 331788"/>
              <a:gd name="connsiteX1" fmla="*/ 111841 w 230067"/>
              <a:gd name="connsiteY1" fmla="*/ 84138 h 331788"/>
              <a:gd name="connsiteX2" fmla="*/ 114240 w 230067"/>
              <a:gd name="connsiteY2" fmla="*/ 84138 h 331788"/>
              <a:gd name="connsiteX3" fmla="*/ 135469 w 230067"/>
              <a:gd name="connsiteY3" fmla="*/ 84138 h 331788"/>
              <a:gd name="connsiteX4" fmla="*/ 171067 w 230067"/>
              <a:gd name="connsiteY4" fmla="*/ 98552 h 331788"/>
              <a:gd name="connsiteX5" fmla="*/ 225123 w 230067"/>
              <a:gd name="connsiteY5" fmla="*/ 152275 h 331788"/>
              <a:gd name="connsiteX6" fmla="*/ 225123 w 230067"/>
              <a:gd name="connsiteY6" fmla="*/ 173240 h 331788"/>
              <a:gd name="connsiteX7" fmla="*/ 204028 w 230067"/>
              <a:gd name="connsiteY7" fmla="*/ 173240 h 331788"/>
              <a:gd name="connsiteX8" fmla="*/ 167112 w 230067"/>
              <a:gd name="connsiteY8" fmla="*/ 135240 h 331788"/>
              <a:gd name="connsiteX9" fmla="*/ 167112 w 230067"/>
              <a:gd name="connsiteY9" fmla="*/ 331788 h 331788"/>
              <a:gd name="connsiteX10" fmla="*/ 124922 w 230067"/>
              <a:gd name="connsiteY10" fmla="*/ 331788 h 331788"/>
              <a:gd name="connsiteX11" fmla="*/ 124922 w 230067"/>
              <a:gd name="connsiteY11" fmla="*/ 208618 h 331788"/>
              <a:gd name="connsiteX12" fmla="*/ 105145 w 230067"/>
              <a:gd name="connsiteY12" fmla="*/ 208618 h 331788"/>
              <a:gd name="connsiteX13" fmla="*/ 105145 w 230067"/>
              <a:gd name="connsiteY13" fmla="*/ 331788 h 331788"/>
              <a:gd name="connsiteX14" fmla="*/ 62955 w 230067"/>
              <a:gd name="connsiteY14" fmla="*/ 331788 h 331788"/>
              <a:gd name="connsiteX15" fmla="*/ 62955 w 230067"/>
              <a:gd name="connsiteY15" fmla="*/ 135240 h 331788"/>
              <a:gd name="connsiteX16" fmla="*/ 26039 w 230067"/>
              <a:gd name="connsiteY16" fmla="*/ 173240 h 331788"/>
              <a:gd name="connsiteX17" fmla="*/ 4944 w 230067"/>
              <a:gd name="connsiteY17" fmla="*/ 173240 h 331788"/>
              <a:gd name="connsiteX18" fmla="*/ 4944 w 230067"/>
              <a:gd name="connsiteY18" fmla="*/ 152275 h 331788"/>
              <a:gd name="connsiteX19" fmla="*/ 59000 w 230067"/>
              <a:gd name="connsiteY19" fmla="*/ 98552 h 331788"/>
              <a:gd name="connsiteX20" fmla="*/ 94598 w 230067"/>
              <a:gd name="connsiteY20" fmla="*/ 84138 h 331788"/>
              <a:gd name="connsiteX21" fmla="*/ 114240 w 230067"/>
              <a:gd name="connsiteY21" fmla="*/ 0 h 331788"/>
              <a:gd name="connsiteX22" fmla="*/ 155515 w 230067"/>
              <a:gd name="connsiteY22" fmla="*/ 42069 h 331788"/>
              <a:gd name="connsiteX23" fmla="*/ 114240 w 230067"/>
              <a:gd name="connsiteY23" fmla="*/ 84138 h 331788"/>
              <a:gd name="connsiteX24" fmla="*/ 72965 w 230067"/>
              <a:gd name="connsiteY24" fmla="*/ 42069 h 331788"/>
              <a:gd name="connsiteX25" fmla="*/ 114240 w 230067"/>
              <a:gd name="connsiteY25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0067" h="331788">
                <a:moveTo>
                  <a:pt x="94598" y="84138"/>
                </a:moveTo>
                <a:cubicBezTo>
                  <a:pt x="94598" y="84138"/>
                  <a:pt x="94598" y="84138"/>
                  <a:pt x="111841" y="84138"/>
                </a:cubicBezTo>
                <a:lnTo>
                  <a:pt x="114240" y="84138"/>
                </a:lnTo>
                <a:lnTo>
                  <a:pt x="135469" y="84138"/>
                </a:lnTo>
                <a:cubicBezTo>
                  <a:pt x="149972" y="84138"/>
                  <a:pt x="163157" y="88069"/>
                  <a:pt x="171067" y="98552"/>
                </a:cubicBezTo>
                <a:cubicBezTo>
                  <a:pt x="171067" y="98552"/>
                  <a:pt x="171067" y="98552"/>
                  <a:pt x="225123" y="152275"/>
                </a:cubicBezTo>
                <a:cubicBezTo>
                  <a:pt x="231715" y="158826"/>
                  <a:pt x="231715" y="169309"/>
                  <a:pt x="225123" y="173240"/>
                </a:cubicBezTo>
                <a:cubicBezTo>
                  <a:pt x="218531" y="178481"/>
                  <a:pt x="210620" y="178481"/>
                  <a:pt x="204028" y="173240"/>
                </a:cubicBezTo>
                <a:cubicBezTo>
                  <a:pt x="204028" y="173240"/>
                  <a:pt x="204028" y="173240"/>
                  <a:pt x="167112" y="135240"/>
                </a:cubicBezTo>
                <a:cubicBezTo>
                  <a:pt x="167112" y="135240"/>
                  <a:pt x="167112" y="135240"/>
                  <a:pt x="167112" y="331788"/>
                </a:cubicBezTo>
                <a:cubicBezTo>
                  <a:pt x="167112" y="331788"/>
                  <a:pt x="167112" y="331788"/>
                  <a:pt x="124922" y="331788"/>
                </a:cubicBezTo>
                <a:cubicBezTo>
                  <a:pt x="124922" y="331788"/>
                  <a:pt x="124922" y="331788"/>
                  <a:pt x="124922" y="208618"/>
                </a:cubicBezTo>
                <a:cubicBezTo>
                  <a:pt x="124922" y="208618"/>
                  <a:pt x="124922" y="208618"/>
                  <a:pt x="105145" y="208618"/>
                </a:cubicBezTo>
                <a:cubicBezTo>
                  <a:pt x="105145" y="208618"/>
                  <a:pt x="105145" y="208618"/>
                  <a:pt x="105145" y="331788"/>
                </a:cubicBezTo>
                <a:cubicBezTo>
                  <a:pt x="105145" y="331788"/>
                  <a:pt x="105145" y="331788"/>
                  <a:pt x="62955" y="331788"/>
                </a:cubicBezTo>
                <a:cubicBezTo>
                  <a:pt x="62955" y="331788"/>
                  <a:pt x="62955" y="331788"/>
                  <a:pt x="62955" y="135240"/>
                </a:cubicBezTo>
                <a:cubicBezTo>
                  <a:pt x="62955" y="135240"/>
                  <a:pt x="62955" y="135240"/>
                  <a:pt x="26039" y="173240"/>
                </a:cubicBezTo>
                <a:cubicBezTo>
                  <a:pt x="19447" y="178481"/>
                  <a:pt x="11536" y="178481"/>
                  <a:pt x="4944" y="173240"/>
                </a:cubicBezTo>
                <a:cubicBezTo>
                  <a:pt x="-1648" y="169309"/>
                  <a:pt x="-1648" y="158826"/>
                  <a:pt x="4944" y="152275"/>
                </a:cubicBezTo>
                <a:cubicBezTo>
                  <a:pt x="4944" y="152275"/>
                  <a:pt x="4944" y="152275"/>
                  <a:pt x="59000" y="98552"/>
                </a:cubicBezTo>
                <a:cubicBezTo>
                  <a:pt x="66911" y="88069"/>
                  <a:pt x="80095" y="84138"/>
                  <a:pt x="94598" y="84138"/>
                </a:cubicBezTo>
                <a:close/>
                <a:moveTo>
                  <a:pt x="114240" y="0"/>
                </a:moveTo>
                <a:cubicBezTo>
                  <a:pt x="137036" y="0"/>
                  <a:pt x="155515" y="18835"/>
                  <a:pt x="155515" y="42069"/>
                </a:cubicBezTo>
                <a:cubicBezTo>
                  <a:pt x="155515" y="65303"/>
                  <a:pt x="137036" y="84138"/>
                  <a:pt x="114240" y="84138"/>
                </a:cubicBezTo>
                <a:cubicBezTo>
                  <a:pt x="91444" y="84138"/>
                  <a:pt x="72965" y="65303"/>
                  <a:pt x="72965" y="42069"/>
                </a:cubicBezTo>
                <a:cubicBezTo>
                  <a:pt x="72965" y="18835"/>
                  <a:pt x="91444" y="0"/>
                  <a:pt x="114240" y="0"/>
                </a:cubicBezTo>
                <a:close/>
              </a:path>
            </a:pathLst>
          </a:custGeom>
          <a:solidFill>
            <a:srgbClr val="000000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椭圆 24">
            <a:extLst>
              <a:ext uri="{FF2B5EF4-FFF2-40B4-BE49-F238E27FC236}">
                <a16:creationId xmlns:a16="http://schemas.microsoft.com/office/drawing/2014/main" id="{3464BA7A-0120-4B2D-9B66-DCA0F9472025}"/>
              </a:ext>
            </a:extLst>
          </p:cNvPr>
          <p:cNvSpPr/>
          <p:nvPr/>
        </p:nvSpPr>
        <p:spPr>
          <a:xfrm>
            <a:off x="5806502" y="1915385"/>
            <a:ext cx="372126" cy="846434"/>
          </a:xfrm>
          <a:custGeom>
            <a:avLst/>
            <a:gdLst>
              <a:gd name="connsiteX0" fmla="*/ 89249 w 148006"/>
              <a:gd name="connsiteY0" fmla="*/ 22614 h 336652"/>
              <a:gd name="connsiteX1" fmla="*/ 118618 w 148006"/>
              <a:gd name="connsiteY1" fmla="*/ 51983 h 336652"/>
              <a:gd name="connsiteX2" fmla="*/ 89249 w 148006"/>
              <a:gd name="connsiteY2" fmla="*/ 81352 h 336652"/>
              <a:gd name="connsiteX3" fmla="*/ 59880 w 148006"/>
              <a:gd name="connsiteY3" fmla="*/ 51983 h 336652"/>
              <a:gd name="connsiteX4" fmla="*/ 89249 w 148006"/>
              <a:gd name="connsiteY4" fmla="*/ 22614 h 336652"/>
              <a:gd name="connsiteX5" fmla="*/ 13819 w 148006"/>
              <a:gd name="connsiteY5" fmla="*/ 734 h 336652"/>
              <a:gd name="connsiteX6" fmla="*/ 33232 w 148006"/>
              <a:gd name="connsiteY6" fmla="*/ 11921 h 336652"/>
              <a:gd name="connsiteX7" fmla="*/ 56922 w 148006"/>
              <a:gd name="connsiteY7" fmla="*/ 84303 h 336652"/>
              <a:gd name="connsiteX8" fmla="*/ 66135 w 148006"/>
              <a:gd name="connsiteY8" fmla="*/ 81670 h 336652"/>
              <a:gd name="connsiteX9" fmla="*/ 97723 w 148006"/>
              <a:gd name="connsiteY9" fmla="*/ 98779 h 336652"/>
              <a:gd name="connsiteX10" fmla="*/ 106936 w 148006"/>
              <a:gd name="connsiteY10" fmla="*/ 104043 h 336652"/>
              <a:gd name="connsiteX11" fmla="*/ 108252 w 148006"/>
              <a:gd name="connsiteY11" fmla="*/ 105359 h 336652"/>
              <a:gd name="connsiteX12" fmla="*/ 141155 w 148006"/>
              <a:gd name="connsiteY12" fmla="*/ 101411 h 336652"/>
              <a:gd name="connsiteX13" fmla="*/ 147736 w 148006"/>
              <a:gd name="connsiteY13" fmla="*/ 144840 h 336652"/>
              <a:gd name="connsiteX14" fmla="*/ 120097 w 148006"/>
              <a:gd name="connsiteY14" fmla="*/ 161948 h 336652"/>
              <a:gd name="connsiteX15" fmla="*/ 101671 w 148006"/>
              <a:gd name="connsiteY15" fmla="*/ 146156 h 336652"/>
              <a:gd name="connsiteX16" fmla="*/ 99039 w 148006"/>
              <a:gd name="connsiteY16" fmla="*/ 193533 h 336652"/>
              <a:gd name="connsiteX17" fmla="*/ 96407 w 148006"/>
              <a:gd name="connsiteY17" fmla="*/ 204062 h 336652"/>
              <a:gd name="connsiteX18" fmla="*/ 96407 w 148006"/>
              <a:gd name="connsiteY18" fmla="*/ 208010 h 336652"/>
              <a:gd name="connsiteX19" fmla="*/ 106936 w 148006"/>
              <a:gd name="connsiteY19" fmla="*/ 314608 h 336652"/>
              <a:gd name="connsiteX20" fmla="*/ 74032 w 148006"/>
              <a:gd name="connsiteY20" fmla="*/ 323821 h 336652"/>
              <a:gd name="connsiteX21" fmla="*/ 63503 w 148006"/>
              <a:gd name="connsiteY21" fmla="*/ 222486 h 336652"/>
              <a:gd name="connsiteX22" fmla="*/ 56922 w 148006"/>
              <a:gd name="connsiteY22" fmla="*/ 221170 h 336652"/>
              <a:gd name="connsiteX23" fmla="*/ 39813 w 148006"/>
              <a:gd name="connsiteY23" fmla="*/ 319873 h 336652"/>
              <a:gd name="connsiteX24" fmla="*/ 6909 w 148006"/>
              <a:gd name="connsiteY24" fmla="*/ 319873 h 336652"/>
              <a:gd name="connsiteX25" fmla="*/ 34548 w 148006"/>
              <a:gd name="connsiteY25" fmla="*/ 185637 h 336652"/>
              <a:gd name="connsiteX26" fmla="*/ 35864 w 148006"/>
              <a:gd name="connsiteY26" fmla="*/ 183005 h 336652"/>
              <a:gd name="connsiteX27" fmla="*/ 37180 w 148006"/>
              <a:gd name="connsiteY27" fmla="*/ 115887 h 336652"/>
              <a:gd name="connsiteX28" fmla="*/ 329 w 148006"/>
              <a:gd name="connsiteY28" fmla="*/ 21133 h 336652"/>
              <a:gd name="connsiteX29" fmla="*/ 13819 w 148006"/>
              <a:gd name="connsiteY29" fmla="*/ 734 h 33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8006" h="336652">
                <a:moveTo>
                  <a:pt x="89249" y="22614"/>
                </a:moveTo>
                <a:cubicBezTo>
                  <a:pt x="105469" y="22614"/>
                  <a:pt x="118618" y="35763"/>
                  <a:pt x="118618" y="51983"/>
                </a:cubicBezTo>
                <a:cubicBezTo>
                  <a:pt x="118618" y="68203"/>
                  <a:pt x="105469" y="81352"/>
                  <a:pt x="89249" y="81352"/>
                </a:cubicBezTo>
                <a:cubicBezTo>
                  <a:pt x="73029" y="81352"/>
                  <a:pt x="59880" y="68203"/>
                  <a:pt x="59880" y="51983"/>
                </a:cubicBezTo>
                <a:cubicBezTo>
                  <a:pt x="59880" y="35763"/>
                  <a:pt x="73029" y="22614"/>
                  <a:pt x="89249" y="22614"/>
                </a:cubicBezTo>
                <a:close/>
                <a:moveTo>
                  <a:pt x="13819" y="734"/>
                </a:moveTo>
                <a:cubicBezTo>
                  <a:pt x="22045" y="-1569"/>
                  <a:pt x="31258" y="1392"/>
                  <a:pt x="33232" y="11921"/>
                </a:cubicBezTo>
                <a:cubicBezTo>
                  <a:pt x="38497" y="36925"/>
                  <a:pt x="46393" y="60614"/>
                  <a:pt x="56922" y="84303"/>
                </a:cubicBezTo>
                <a:cubicBezTo>
                  <a:pt x="60871" y="82986"/>
                  <a:pt x="63503" y="81670"/>
                  <a:pt x="66135" y="81670"/>
                </a:cubicBezTo>
                <a:cubicBezTo>
                  <a:pt x="79297" y="80354"/>
                  <a:pt x="92458" y="86935"/>
                  <a:pt x="97723" y="98779"/>
                </a:cubicBezTo>
                <a:cubicBezTo>
                  <a:pt x="100355" y="98779"/>
                  <a:pt x="104303" y="100095"/>
                  <a:pt x="106936" y="104043"/>
                </a:cubicBezTo>
                <a:cubicBezTo>
                  <a:pt x="106936" y="104043"/>
                  <a:pt x="108252" y="104043"/>
                  <a:pt x="108252" y="105359"/>
                </a:cubicBezTo>
                <a:cubicBezTo>
                  <a:pt x="108252" y="88251"/>
                  <a:pt x="135891" y="81670"/>
                  <a:pt x="141155" y="101411"/>
                </a:cubicBezTo>
                <a:cubicBezTo>
                  <a:pt x="145104" y="115887"/>
                  <a:pt x="145104" y="130364"/>
                  <a:pt x="147736" y="144840"/>
                </a:cubicBezTo>
                <a:cubicBezTo>
                  <a:pt x="150368" y="161948"/>
                  <a:pt x="133258" y="173793"/>
                  <a:pt x="120097" y="161948"/>
                </a:cubicBezTo>
                <a:cubicBezTo>
                  <a:pt x="113516" y="156684"/>
                  <a:pt x="108252" y="151420"/>
                  <a:pt x="101671" y="146156"/>
                </a:cubicBezTo>
                <a:cubicBezTo>
                  <a:pt x="101671" y="169845"/>
                  <a:pt x="99039" y="192217"/>
                  <a:pt x="99039" y="193533"/>
                </a:cubicBezTo>
                <a:cubicBezTo>
                  <a:pt x="99039" y="197481"/>
                  <a:pt x="97723" y="201429"/>
                  <a:pt x="96407" y="204062"/>
                </a:cubicBezTo>
                <a:cubicBezTo>
                  <a:pt x="96407" y="205378"/>
                  <a:pt x="96407" y="206694"/>
                  <a:pt x="96407" y="208010"/>
                </a:cubicBezTo>
                <a:cubicBezTo>
                  <a:pt x="100355" y="243543"/>
                  <a:pt x="101671" y="279075"/>
                  <a:pt x="106936" y="314608"/>
                </a:cubicBezTo>
                <a:cubicBezTo>
                  <a:pt x="109568" y="335665"/>
                  <a:pt x="76664" y="344877"/>
                  <a:pt x="74032" y="323821"/>
                </a:cubicBezTo>
                <a:cubicBezTo>
                  <a:pt x="68768" y="289604"/>
                  <a:pt x="67452" y="255387"/>
                  <a:pt x="63503" y="222486"/>
                </a:cubicBezTo>
                <a:cubicBezTo>
                  <a:pt x="62187" y="221170"/>
                  <a:pt x="59555" y="221170"/>
                  <a:pt x="56922" y="221170"/>
                </a:cubicBezTo>
                <a:cubicBezTo>
                  <a:pt x="47709" y="252755"/>
                  <a:pt x="42445" y="286972"/>
                  <a:pt x="39813" y="319873"/>
                </a:cubicBezTo>
                <a:cubicBezTo>
                  <a:pt x="38497" y="342245"/>
                  <a:pt x="4277" y="342245"/>
                  <a:pt x="6909" y="319873"/>
                </a:cubicBezTo>
                <a:cubicBezTo>
                  <a:pt x="9541" y="275127"/>
                  <a:pt x="16122" y="227750"/>
                  <a:pt x="34548" y="185637"/>
                </a:cubicBezTo>
                <a:cubicBezTo>
                  <a:pt x="34548" y="184321"/>
                  <a:pt x="34548" y="184321"/>
                  <a:pt x="35864" y="183005"/>
                </a:cubicBezTo>
                <a:cubicBezTo>
                  <a:pt x="37180" y="168529"/>
                  <a:pt x="38497" y="135628"/>
                  <a:pt x="37180" y="115887"/>
                </a:cubicBezTo>
                <a:cubicBezTo>
                  <a:pt x="18754" y="86935"/>
                  <a:pt x="6909" y="55350"/>
                  <a:pt x="329" y="21133"/>
                </a:cubicBezTo>
                <a:cubicBezTo>
                  <a:pt x="-1646" y="10605"/>
                  <a:pt x="5593" y="3037"/>
                  <a:pt x="13819" y="734"/>
                </a:cubicBezTo>
                <a:close/>
              </a:path>
            </a:pathLst>
          </a:custGeom>
          <a:solidFill>
            <a:srgbClr val="000000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5" name="椭圆 25">
            <a:extLst>
              <a:ext uri="{FF2B5EF4-FFF2-40B4-BE49-F238E27FC236}">
                <a16:creationId xmlns:a16="http://schemas.microsoft.com/office/drawing/2014/main" id="{E7721E0C-5A39-4269-A419-ED460EA80124}"/>
              </a:ext>
            </a:extLst>
          </p:cNvPr>
          <p:cNvSpPr/>
          <p:nvPr/>
        </p:nvSpPr>
        <p:spPr>
          <a:xfrm>
            <a:off x="8811290" y="1915385"/>
            <a:ext cx="693060" cy="846434"/>
          </a:xfrm>
          <a:custGeom>
            <a:avLst/>
            <a:gdLst>
              <a:gd name="connsiteX0" fmla="*/ 257144 w 271667"/>
              <a:gd name="connsiteY0" fmla="*/ 19113 h 331787"/>
              <a:gd name="connsiteX1" fmla="*/ 267707 w 271667"/>
              <a:gd name="connsiteY1" fmla="*/ 24066 h 331787"/>
              <a:gd name="connsiteX2" fmla="*/ 267707 w 271667"/>
              <a:gd name="connsiteY2" fmla="*/ 46517 h 331787"/>
              <a:gd name="connsiteX3" fmla="*/ 199047 w 271667"/>
              <a:gd name="connsiteY3" fmla="*/ 115193 h 331787"/>
              <a:gd name="connsiteX4" fmla="*/ 188484 w 271667"/>
              <a:gd name="connsiteY4" fmla="*/ 144249 h 331787"/>
              <a:gd name="connsiteX5" fmla="*/ 188484 w 271667"/>
              <a:gd name="connsiteY5" fmla="*/ 331787 h 331787"/>
              <a:gd name="connsiteX6" fmla="*/ 146232 w 271667"/>
              <a:gd name="connsiteY6" fmla="*/ 331787 h 331787"/>
              <a:gd name="connsiteX7" fmla="*/ 146232 w 271667"/>
              <a:gd name="connsiteY7" fmla="*/ 207642 h 331787"/>
              <a:gd name="connsiteX8" fmla="*/ 126427 w 271667"/>
              <a:gd name="connsiteY8" fmla="*/ 207642 h 331787"/>
              <a:gd name="connsiteX9" fmla="*/ 126427 w 271667"/>
              <a:gd name="connsiteY9" fmla="*/ 331787 h 331787"/>
              <a:gd name="connsiteX10" fmla="*/ 84175 w 271667"/>
              <a:gd name="connsiteY10" fmla="*/ 331787 h 331787"/>
              <a:gd name="connsiteX11" fmla="*/ 84175 w 271667"/>
              <a:gd name="connsiteY11" fmla="*/ 144249 h 331787"/>
              <a:gd name="connsiteX12" fmla="*/ 73612 w 271667"/>
              <a:gd name="connsiteY12" fmla="*/ 113873 h 331787"/>
              <a:gd name="connsiteX13" fmla="*/ 4952 w 271667"/>
              <a:gd name="connsiteY13" fmla="*/ 45197 h 331787"/>
              <a:gd name="connsiteX14" fmla="*/ 4952 w 271667"/>
              <a:gd name="connsiteY14" fmla="*/ 24066 h 331787"/>
              <a:gd name="connsiteX15" fmla="*/ 26078 w 271667"/>
              <a:gd name="connsiteY15" fmla="*/ 25386 h 331787"/>
              <a:gd name="connsiteX16" fmla="*/ 76252 w 271667"/>
              <a:gd name="connsiteY16" fmla="*/ 74252 h 331787"/>
              <a:gd name="connsiteX17" fmla="*/ 92097 w 271667"/>
              <a:gd name="connsiteY17" fmla="*/ 82176 h 331787"/>
              <a:gd name="connsiteX18" fmla="*/ 128861 w 271667"/>
              <a:gd name="connsiteY18" fmla="*/ 82176 h 331787"/>
              <a:gd name="connsiteX19" fmla="*/ 135559 w 271667"/>
              <a:gd name="connsiteY19" fmla="*/ 82176 h 331787"/>
              <a:gd name="connsiteX20" fmla="*/ 136462 w 271667"/>
              <a:gd name="connsiteY20" fmla="*/ 82550 h 331787"/>
              <a:gd name="connsiteX21" fmla="*/ 137365 w 271667"/>
              <a:gd name="connsiteY21" fmla="*/ 82176 h 331787"/>
              <a:gd name="connsiteX22" fmla="*/ 150477 w 271667"/>
              <a:gd name="connsiteY22" fmla="*/ 82176 h 331787"/>
              <a:gd name="connsiteX23" fmla="*/ 179242 w 271667"/>
              <a:gd name="connsiteY23" fmla="*/ 82176 h 331787"/>
              <a:gd name="connsiteX24" fmla="*/ 199047 w 271667"/>
              <a:gd name="connsiteY24" fmla="*/ 74252 h 331787"/>
              <a:gd name="connsiteX25" fmla="*/ 246581 w 271667"/>
              <a:gd name="connsiteY25" fmla="*/ 24066 h 331787"/>
              <a:gd name="connsiteX26" fmla="*/ 257144 w 271667"/>
              <a:gd name="connsiteY26" fmla="*/ 19113 h 331787"/>
              <a:gd name="connsiteX27" fmla="*/ 136462 w 271667"/>
              <a:gd name="connsiteY27" fmla="*/ 0 h 331787"/>
              <a:gd name="connsiteX28" fmla="*/ 177737 w 271667"/>
              <a:gd name="connsiteY28" fmla="*/ 41275 h 331787"/>
              <a:gd name="connsiteX29" fmla="*/ 165648 w 271667"/>
              <a:gd name="connsiteY29" fmla="*/ 70461 h 331787"/>
              <a:gd name="connsiteX30" fmla="*/ 137365 w 271667"/>
              <a:gd name="connsiteY30" fmla="*/ 82176 h 331787"/>
              <a:gd name="connsiteX31" fmla="*/ 135559 w 271667"/>
              <a:gd name="connsiteY31" fmla="*/ 82176 h 331787"/>
              <a:gd name="connsiteX32" fmla="*/ 107276 w 271667"/>
              <a:gd name="connsiteY32" fmla="*/ 70461 h 331787"/>
              <a:gd name="connsiteX33" fmla="*/ 95187 w 271667"/>
              <a:gd name="connsiteY33" fmla="*/ 41275 h 331787"/>
              <a:gd name="connsiteX34" fmla="*/ 136462 w 271667"/>
              <a:gd name="connsiteY34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1667" h="331787">
                <a:moveTo>
                  <a:pt x="257144" y="19113"/>
                </a:moveTo>
                <a:cubicBezTo>
                  <a:pt x="260775" y="19113"/>
                  <a:pt x="264406" y="20764"/>
                  <a:pt x="267707" y="24066"/>
                </a:cubicBezTo>
                <a:cubicBezTo>
                  <a:pt x="272988" y="30669"/>
                  <a:pt x="272988" y="41235"/>
                  <a:pt x="267707" y="46517"/>
                </a:cubicBezTo>
                <a:cubicBezTo>
                  <a:pt x="267707" y="46517"/>
                  <a:pt x="267707" y="46517"/>
                  <a:pt x="199047" y="115193"/>
                </a:cubicBezTo>
                <a:cubicBezTo>
                  <a:pt x="199047" y="115193"/>
                  <a:pt x="188484" y="125759"/>
                  <a:pt x="188484" y="144249"/>
                </a:cubicBezTo>
                <a:cubicBezTo>
                  <a:pt x="188484" y="144249"/>
                  <a:pt x="188484" y="144249"/>
                  <a:pt x="188484" y="331787"/>
                </a:cubicBezTo>
                <a:cubicBezTo>
                  <a:pt x="188484" y="331787"/>
                  <a:pt x="188484" y="331787"/>
                  <a:pt x="146232" y="331787"/>
                </a:cubicBezTo>
                <a:cubicBezTo>
                  <a:pt x="146232" y="331787"/>
                  <a:pt x="146232" y="331787"/>
                  <a:pt x="146232" y="207642"/>
                </a:cubicBezTo>
                <a:cubicBezTo>
                  <a:pt x="146232" y="207642"/>
                  <a:pt x="146232" y="207642"/>
                  <a:pt x="126427" y="207642"/>
                </a:cubicBezTo>
                <a:cubicBezTo>
                  <a:pt x="126427" y="207642"/>
                  <a:pt x="126427" y="207642"/>
                  <a:pt x="126427" y="331787"/>
                </a:cubicBezTo>
                <a:cubicBezTo>
                  <a:pt x="126427" y="331787"/>
                  <a:pt x="126427" y="331787"/>
                  <a:pt x="84175" y="331787"/>
                </a:cubicBezTo>
                <a:cubicBezTo>
                  <a:pt x="84175" y="331787"/>
                  <a:pt x="84175" y="331787"/>
                  <a:pt x="84175" y="144249"/>
                </a:cubicBezTo>
                <a:cubicBezTo>
                  <a:pt x="84175" y="125759"/>
                  <a:pt x="73612" y="115193"/>
                  <a:pt x="73612" y="113873"/>
                </a:cubicBezTo>
                <a:cubicBezTo>
                  <a:pt x="73612" y="113873"/>
                  <a:pt x="73612" y="113873"/>
                  <a:pt x="4952" y="45197"/>
                </a:cubicBezTo>
                <a:cubicBezTo>
                  <a:pt x="-1650" y="41235"/>
                  <a:pt x="-1650" y="30669"/>
                  <a:pt x="4952" y="24066"/>
                </a:cubicBezTo>
                <a:cubicBezTo>
                  <a:pt x="11554" y="20104"/>
                  <a:pt x="22117" y="20104"/>
                  <a:pt x="26078" y="25386"/>
                </a:cubicBezTo>
                <a:cubicBezTo>
                  <a:pt x="26078" y="25386"/>
                  <a:pt x="26078" y="25386"/>
                  <a:pt x="76252" y="74252"/>
                </a:cubicBezTo>
                <a:cubicBezTo>
                  <a:pt x="80213" y="79535"/>
                  <a:pt x="86815" y="82176"/>
                  <a:pt x="92097" y="82176"/>
                </a:cubicBezTo>
                <a:cubicBezTo>
                  <a:pt x="92097" y="82176"/>
                  <a:pt x="92097" y="82176"/>
                  <a:pt x="128861" y="82176"/>
                </a:cubicBezTo>
                <a:lnTo>
                  <a:pt x="135559" y="82176"/>
                </a:lnTo>
                <a:lnTo>
                  <a:pt x="136462" y="82550"/>
                </a:lnTo>
                <a:lnTo>
                  <a:pt x="137365" y="82176"/>
                </a:lnTo>
                <a:lnTo>
                  <a:pt x="150477" y="82176"/>
                </a:lnTo>
                <a:cubicBezTo>
                  <a:pt x="158817" y="82176"/>
                  <a:pt x="168349" y="82176"/>
                  <a:pt x="179242" y="82176"/>
                </a:cubicBezTo>
                <a:cubicBezTo>
                  <a:pt x="185843" y="82176"/>
                  <a:pt x="192445" y="79535"/>
                  <a:pt x="199047" y="74252"/>
                </a:cubicBezTo>
                <a:cubicBezTo>
                  <a:pt x="199047" y="74252"/>
                  <a:pt x="199047" y="74252"/>
                  <a:pt x="246581" y="24066"/>
                </a:cubicBezTo>
                <a:cubicBezTo>
                  <a:pt x="249882" y="20764"/>
                  <a:pt x="253513" y="19113"/>
                  <a:pt x="257144" y="19113"/>
                </a:cubicBezTo>
                <a:close/>
                <a:moveTo>
                  <a:pt x="136462" y="0"/>
                </a:moveTo>
                <a:cubicBezTo>
                  <a:pt x="159258" y="0"/>
                  <a:pt x="177737" y="18479"/>
                  <a:pt x="177737" y="41275"/>
                </a:cubicBezTo>
                <a:cubicBezTo>
                  <a:pt x="177737" y="52673"/>
                  <a:pt x="173118" y="62992"/>
                  <a:pt x="165648" y="70461"/>
                </a:cubicBezTo>
                <a:lnTo>
                  <a:pt x="137365" y="82176"/>
                </a:lnTo>
                <a:lnTo>
                  <a:pt x="135559" y="82176"/>
                </a:lnTo>
                <a:lnTo>
                  <a:pt x="107276" y="70461"/>
                </a:lnTo>
                <a:cubicBezTo>
                  <a:pt x="99807" y="62992"/>
                  <a:pt x="95187" y="52673"/>
                  <a:pt x="95187" y="41275"/>
                </a:cubicBezTo>
                <a:cubicBezTo>
                  <a:pt x="95187" y="18479"/>
                  <a:pt x="113666" y="0"/>
                  <a:pt x="136462" y="0"/>
                </a:cubicBezTo>
                <a:close/>
              </a:path>
            </a:pathLst>
          </a:custGeom>
          <a:solidFill>
            <a:srgbClr val="000000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0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43" grpId="0"/>
      <p:bldP spid="44" grpId="0"/>
      <p:bldP spid="45" grpId="0"/>
      <p:bldP spid="53" grpId="0" animBg="1"/>
      <p:bldP spid="54" grpId="0" animBg="1"/>
      <p:bldP spid="5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个人取得的成绩及不足之处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130A7F-48B3-4353-9F47-63A37E554E47}"/>
              </a:ext>
            </a:extLst>
          </p:cNvPr>
          <p:cNvGrpSpPr/>
          <p:nvPr/>
        </p:nvGrpSpPr>
        <p:grpSpPr>
          <a:xfrm>
            <a:off x="3983215" y="1829990"/>
            <a:ext cx="4042692" cy="4043403"/>
            <a:chOff x="4360329" y="1770395"/>
            <a:chExt cx="3514906" cy="3515524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54A31B-2C68-405A-A435-62948AD7441D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5572379" y="1770395"/>
              <a:ext cx="1675277" cy="1675277"/>
            </a:xfrm>
            <a:custGeom>
              <a:avLst/>
              <a:gdLst>
                <a:gd name="T0" fmla="*/ 720 w 720"/>
                <a:gd name="T1" fmla="*/ 275 h 720"/>
                <a:gd name="T2" fmla="*/ 643 w 720"/>
                <a:gd name="T3" fmla="*/ 352 h 720"/>
                <a:gd name="T4" fmla="*/ 643 w 720"/>
                <a:gd name="T5" fmla="*/ 352 h 720"/>
                <a:gd name="T6" fmla="*/ 603 w 720"/>
                <a:gd name="T7" fmla="*/ 336 h 720"/>
                <a:gd name="T8" fmla="*/ 569 w 720"/>
                <a:gd name="T9" fmla="*/ 313 h 720"/>
                <a:gd name="T10" fmla="*/ 543 w 720"/>
                <a:gd name="T11" fmla="*/ 356 h 720"/>
                <a:gd name="T12" fmla="*/ 542 w 720"/>
                <a:gd name="T13" fmla="*/ 365 h 720"/>
                <a:gd name="T14" fmla="*/ 542 w 720"/>
                <a:gd name="T15" fmla="*/ 542 h 720"/>
                <a:gd name="T16" fmla="*/ 542 w 720"/>
                <a:gd name="T17" fmla="*/ 542 h 720"/>
                <a:gd name="T18" fmla="*/ 356 w 720"/>
                <a:gd name="T19" fmla="*/ 542 h 720"/>
                <a:gd name="T20" fmla="*/ 345 w 720"/>
                <a:gd name="T21" fmla="*/ 543 h 720"/>
                <a:gd name="T22" fmla="*/ 296 w 720"/>
                <a:gd name="T23" fmla="*/ 572 h 720"/>
                <a:gd name="T24" fmla="*/ 314 w 720"/>
                <a:gd name="T25" fmla="*/ 610 h 720"/>
                <a:gd name="T26" fmla="*/ 320 w 720"/>
                <a:gd name="T27" fmla="*/ 617 h 720"/>
                <a:gd name="T28" fmla="*/ 335 w 720"/>
                <a:gd name="T29" fmla="*/ 652 h 720"/>
                <a:gd name="T30" fmla="*/ 266 w 720"/>
                <a:gd name="T31" fmla="*/ 720 h 720"/>
                <a:gd name="T32" fmla="*/ 198 w 720"/>
                <a:gd name="T33" fmla="*/ 652 h 720"/>
                <a:gd name="T34" fmla="*/ 198 w 720"/>
                <a:gd name="T35" fmla="*/ 652 h 720"/>
                <a:gd name="T36" fmla="*/ 212 w 720"/>
                <a:gd name="T37" fmla="*/ 617 h 720"/>
                <a:gd name="T38" fmla="*/ 219 w 720"/>
                <a:gd name="T39" fmla="*/ 610 h 720"/>
                <a:gd name="T40" fmla="*/ 237 w 720"/>
                <a:gd name="T41" fmla="*/ 572 h 720"/>
                <a:gd name="T42" fmla="*/ 187 w 720"/>
                <a:gd name="T43" fmla="*/ 543 h 720"/>
                <a:gd name="T44" fmla="*/ 177 w 720"/>
                <a:gd name="T45" fmla="*/ 542 h 720"/>
                <a:gd name="T46" fmla="*/ 0 w 720"/>
                <a:gd name="T47" fmla="*/ 542 h 720"/>
                <a:gd name="T48" fmla="*/ 0 w 720"/>
                <a:gd name="T49" fmla="*/ 365 h 720"/>
                <a:gd name="T50" fmla="*/ 1 w 720"/>
                <a:gd name="T51" fmla="*/ 358 h 720"/>
                <a:gd name="T52" fmla="*/ 19 w 720"/>
                <a:gd name="T53" fmla="*/ 321 h 720"/>
                <a:gd name="T54" fmla="*/ 40 w 720"/>
                <a:gd name="T55" fmla="*/ 335 h 720"/>
                <a:gd name="T56" fmla="*/ 47 w 720"/>
                <a:gd name="T57" fmla="*/ 342 h 720"/>
                <a:gd name="T58" fmla="*/ 92 w 720"/>
                <a:gd name="T59" fmla="*/ 360 h 720"/>
                <a:gd name="T60" fmla="*/ 93 w 720"/>
                <a:gd name="T61" fmla="*/ 360 h 720"/>
                <a:gd name="T62" fmla="*/ 178 w 720"/>
                <a:gd name="T63" fmla="*/ 275 h 720"/>
                <a:gd name="T64" fmla="*/ 93 w 720"/>
                <a:gd name="T65" fmla="*/ 190 h 720"/>
                <a:gd name="T66" fmla="*/ 92 w 720"/>
                <a:gd name="T67" fmla="*/ 190 h 720"/>
                <a:gd name="T68" fmla="*/ 47 w 720"/>
                <a:gd name="T69" fmla="*/ 209 h 720"/>
                <a:gd name="T70" fmla="*/ 40 w 720"/>
                <a:gd name="T71" fmla="*/ 215 h 720"/>
                <a:gd name="T72" fmla="*/ 19 w 720"/>
                <a:gd name="T73" fmla="*/ 230 h 720"/>
                <a:gd name="T74" fmla="*/ 1 w 720"/>
                <a:gd name="T75" fmla="*/ 193 h 720"/>
                <a:gd name="T76" fmla="*/ 0 w 720"/>
                <a:gd name="T77" fmla="*/ 186 h 720"/>
                <a:gd name="T78" fmla="*/ 0 w 720"/>
                <a:gd name="T79" fmla="*/ 0 h 720"/>
                <a:gd name="T80" fmla="*/ 177 w 720"/>
                <a:gd name="T81" fmla="*/ 0 h 720"/>
                <a:gd name="T82" fmla="*/ 186 w 720"/>
                <a:gd name="T83" fmla="*/ 1 h 720"/>
                <a:gd name="T84" fmla="*/ 206 w 720"/>
                <a:gd name="T85" fmla="*/ 61 h 720"/>
                <a:gd name="T86" fmla="*/ 190 w 720"/>
                <a:gd name="T87" fmla="*/ 102 h 720"/>
                <a:gd name="T88" fmla="*/ 266 w 720"/>
                <a:gd name="T89" fmla="*/ 179 h 720"/>
                <a:gd name="T90" fmla="*/ 343 w 720"/>
                <a:gd name="T91" fmla="*/ 102 h 720"/>
                <a:gd name="T92" fmla="*/ 327 w 720"/>
                <a:gd name="T93" fmla="*/ 61 h 720"/>
                <a:gd name="T94" fmla="*/ 347 w 720"/>
                <a:gd name="T95" fmla="*/ 1 h 720"/>
                <a:gd name="T96" fmla="*/ 356 w 720"/>
                <a:gd name="T97" fmla="*/ 0 h 720"/>
                <a:gd name="T98" fmla="*/ 542 w 720"/>
                <a:gd name="T99" fmla="*/ 0 h 720"/>
                <a:gd name="T100" fmla="*/ 542 w 720"/>
                <a:gd name="T101" fmla="*/ 186 h 720"/>
                <a:gd name="T102" fmla="*/ 543 w 720"/>
                <a:gd name="T103" fmla="*/ 194 h 720"/>
                <a:gd name="T104" fmla="*/ 569 w 720"/>
                <a:gd name="T105" fmla="*/ 238 h 720"/>
                <a:gd name="T106" fmla="*/ 603 w 720"/>
                <a:gd name="T107" fmla="*/ 215 h 720"/>
                <a:gd name="T108" fmla="*/ 642 w 720"/>
                <a:gd name="T109" fmla="*/ 199 h 720"/>
                <a:gd name="T110" fmla="*/ 643 w 720"/>
                <a:gd name="T111" fmla="*/ 199 h 720"/>
                <a:gd name="T112" fmla="*/ 720 w 720"/>
                <a:gd name="T113" fmla="*/ 275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0" h="720">
                  <a:moveTo>
                    <a:pt x="720" y="275"/>
                  </a:moveTo>
                  <a:cubicBezTo>
                    <a:pt x="720" y="318"/>
                    <a:pt x="686" y="352"/>
                    <a:pt x="643" y="352"/>
                  </a:cubicBezTo>
                  <a:cubicBezTo>
                    <a:pt x="643" y="352"/>
                    <a:pt x="643" y="352"/>
                    <a:pt x="643" y="352"/>
                  </a:cubicBezTo>
                  <a:cubicBezTo>
                    <a:pt x="639" y="352"/>
                    <a:pt x="621" y="351"/>
                    <a:pt x="603" y="336"/>
                  </a:cubicBezTo>
                  <a:cubicBezTo>
                    <a:pt x="592" y="327"/>
                    <a:pt x="580" y="313"/>
                    <a:pt x="569" y="313"/>
                  </a:cubicBezTo>
                  <a:cubicBezTo>
                    <a:pt x="559" y="313"/>
                    <a:pt x="550" y="323"/>
                    <a:pt x="543" y="356"/>
                  </a:cubicBezTo>
                  <a:cubicBezTo>
                    <a:pt x="542" y="359"/>
                    <a:pt x="542" y="362"/>
                    <a:pt x="542" y="365"/>
                  </a:cubicBezTo>
                  <a:cubicBezTo>
                    <a:pt x="542" y="542"/>
                    <a:pt x="542" y="542"/>
                    <a:pt x="542" y="542"/>
                  </a:cubicBezTo>
                  <a:cubicBezTo>
                    <a:pt x="542" y="542"/>
                    <a:pt x="542" y="542"/>
                    <a:pt x="542" y="542"/>
                  </a:cubicBezTo>
                  <a:cubicBezTo>
                    <a:pt x="356" y="542"/>
                    <a:pt x="356" y="542"/>
                    <a:pt x="356" y="542"/>
                  </a:cubicBezTo>
                  <a:cubicBezTo>
                    <a:pt x="352" y="542"/>
                    <a:pt x="349" y="543"/>
                    <a:pt x="345" y="543"/>
                  </a:cubicBezTo>
                  <a:cubicBezTo>
                    <a:pt x="315" y="550"/>
                    <a:pt x="300" y="559"/>
                    <a:pt x="296" y="572"/>
                  </a:cubicBezTo>
                  <a:cubicBezTo>
                    <a:pt x="292" y="586"/>
                    <a:pt x="304" y="599"/>
                    <a:pt x="314" y="610"/>
                  </a:cubicBezTo>
                  <a:cubicBezTo>
                    <a:pt x="316" y="613"/>
                    <a:pt x="318" y="615"/>
                    <a:pt x="320" y="617"/>
                  </a:cubicBezTo>
                  <a:cubicBezTo>
                    <a:pt x="335" y="634"/>
                    <a:pt x="335" y="651"/>
                    <a:pt x="335" y="652"/>
                  </a:cubicBezTo>
                  <a:cubicBezTo>
                    <a:pt x="335" y="690"/>
                    <a:pt x="304" y="720"/>
                    <a:pt x="266" y="720"/>
                  </a:cubicBezTo>
                  <a:cubicBezTo>
                    <a:pt x="229" y="720"/>
                    <a:pt x="198" y="690"/>
                    <a:pt x="198" y="652"/>
                  </a:cubicBezTo>
                  <a:cubicBezTo>
                    <a:pt x="198" y="652"/>
                    <a:pt x="198" y="652"/>
                    <a:pt x="198" y="652"/>
                  </a:cubicBezTo>
                  <a:cubicBezTo>
                    <a:pt x="198" y="651"/>
                    <a:pt x="197" y="634"/>
                    <a:pt x="212" y="617"/>
                  </a:cubicBezTo>
                  <a:cubicBezTo>
                    <a:pt x="214" y="615"/>
                    <a:pt x="216" y="613"/>
                    <a:pt x="219" y="610"/>
                  </a:cubicBezTo>
                  <a:cubicBezTo>
                    <a:pt x="229" y="599"/>
                    <a:pt x="241" y="586"/>
                    <a:pt x="237" y="572"/>
                  </a:cubicBezTo>
                  <a:cubicBezTo>
                    <a:pt x="233" y="559"/>
                    <a:pt x="217" y="550"/>
                    <a:pt x="187" y="543"/>
                  </a:cubicBezTo>
                  <a:cubicBezTo>
                    <a:pt x="184" y="543"/>
                    <a:pt x="180" y="542"/>
                    <a:pt x="177" y="542"/>
                  </a:cubicBezTo>
                  <a:cubicBezTo>
                    <a:pt x="0" y="542"/>
                    <a:pt x="0" y="542"/>
                    <a:pt x="0" y="542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0" y="363"/>
                    <a:pt x="0" y="360"/>
                    <a:pt x="1" y="358"/>
                  </a:cubicBezTo>
                  <a:cubicBezTo>
                    <a:pt x="8" y="324"/>
                    <a:pt x="17" y="321"/>
                    <a:pt x="19" y="321"/>
                  </a:cubicBezTo>
                  <a:cubicBezTo>
                    <a:pt x="24" y="321"/>
                    <a:pt x="33" y="329"/>
                    <a:pt x="40" y="335"/>
                  </a:cubicBezTo>
                  <a:cubicBezTo>
                    <a:pt x="42" y="338"/>
                    <a:pt x="45" y="340"/>
                    <a:pt x="47" y="342"/>
                  </a:cubicBezTo>
                  <a:cubicBezTo>
                    <a:pt x="67" y="359"/>
                    <a:pt x="87" y="360"/>
                    <a:pt x="92" y="360"/>
                  </a:cubicBezTo>
                  <a:cubicBezTo>
                    <a:pt x="93" y="360"/>
                    <a:pt x="93" y="360"/>
                    <a:pt x="93" y="360"/>
                  </a:cubicBezTo>
                  <a:cubicBezTo>
                    <a:pt x="140" y="360"/>
                    <a:pt x="178" y="322"/>
                    <a:pt x="178" y="275"/>
                  </a:cubicBezTo>
                  <a:cubicBezTo>
                    <a:pt x="178" y="229"/>
                    <a:pt x="140" y="190"/>
                    <a:pt x="93" y="190"/>
                  </a:cubicBezTo>
                  <a:cubicBezTo>
                    <a:pt x="92" y="190"/>
                    <a:pt x="92" y="190"/>
                    <a:pt x="92" y="190"/>
                  </a:cubicBezTo>
                  <a:cubicBezTo>
                    <a:pt x="87" y="190"/>
                    <a:pt x="67" y="192"/>
                    <a:pt x="47" y="209"/>
                  </a:cubicBezTo>
                  <a:cubicBezTo>
                    <a:pt x="45" y="211"/>
                    <a:pt x="42" y="213"/>
                    <a:pt x="40" y="215"/>
                  </a:cubicBezTo>
                  <a:cubicBezTo>
                    <a:pt x="33" y="222"/>
                    <a:pt x="24" y="230"/>
                    <a:pt x="19" y="230"/>
                  </a:cubicBezTo>
                  <a:cubicBezTo>
                    <a:pt x="17" y="230"/>
                    <a:pt x="8" y="227"/>
                    <a:pt x="1" y="193"/>
                  </a:cubicBezTo>
                  <a:cubicBezTo>
                    <a:pt x="0" y="190"/>
                    <a:pt x="0" y="188"/>
                    <a:pt x="0" y="1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0" y="0"/>
                    <a:pt x="183" y="1"/>
                    <a:pt x="186" y="1"/>
                  </a:cubicBezTo>
                  <a:cubicBezTo>
                    <a:pt x="257" y="18"/>
                    <a:pt x="223" y="42"/>
                    <a:pt x="206" y="61"/>
                  </a:cubicBezTo>
                  <a:cubicBezTo>
                    <a:pt x="189" y="82"/>
                    <a:pt x="190" y="102"/>
                    <a:pt x="190" y="102"/>
                  </a:cubicBezTo>
                  <a:cubicBezTo>
                    <a:pt x="190" y="144"/>
                    <a:pt x="224" y="179"/>
                    <a:pt x="266" y="179"/>
                  </a:cubicBezTo>
                  <a:cubicBezTo>
                    <a:pt x="309" y="179"/>
                    <a:pt x="343" y="144"/>
                    <a:pt x="343" y="102"/>
                  </a:cubicBezTo>
                  <a:cubicBezTo>
                    <a:pt x="343" y="102"/>
                    <a:pt x="344" y="82"/>
                    <a:pt x="327" y="61"/>
                  </a:cubicBezTo>
                  <a:cubicBezTo>
                    <a:pt x="310" y="42"/>
                    <a:pt x="276" y="18"/>
                    <a:pt x="347" y="1"/>
                  </a:cubicBezTo>
                  <a:cubicBezTo>
                    <a:pt x="350" y="1"/>
                    <a:pt x="353" y="0"/>
                    <a:pt x="356" y="0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542" y="186"/>
                    <a:pt x="542" y="186"/>
                    <a:pt x="542" y="186"/>
                  </a:cubicBezTo>
                  <a:cubicBezTo>
                    <a:pt x="542" y="189"/>
                    <a:pt x="542" y="192"/>
                    <a:pt x="543" y="194"/>
                  </a:cubicBezTo>
                  <a:cubicBezTo>
                    <a:pt x="550" y="228"/>
                    <a:pt x="559" y="238"/>
                    <a:pt x="569" y="238"/>
                  </a:cubicBezTo>
                  <a:cubicBezTo>
                    <a:pt x="580" y="238"/>
                    <a:pt x="592" y="224"/>
                    <a:pt x="603" y="215"/>
                  </a:cubicBezTo>
                  <a:cubicBezTo>
                    <a:pt x="620" y="200"/>
                    <a:pt x="638" y="199"/>
                    <a:pt x="642" y="199"/>
                  </a:cubicBezTo>
                  <a:cubicBezTo>
                    <a:pt x="643" y="199"/>
                    <a:pt x="643" y="199"/>
                    <a:pt x="643" y="199"/>
                  </a:cubicBezTo>
                  <a:cubicBezTo>
                    <a:pt x="686" y="199"/>
                    <a:pt x="720" y="233"/>
                    <a:pt x="720" y="275"/>
                  </a:cubicBezTo>
                  <a:close/>
                </a:path>
              </a:pathLst>
            </a:custGeom>
            <a:solidFill>
              <a:srgbClr val="3D3D3D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algn="ctr"/>
              <a:endParaRPr lang="ko-KR" altLang="en-US" kern="0" dirty="0">
                <a:solidFill>
                  <a:srgbClr val="FFFFFF"/>
                </a:solidFill>
                <a:latin typeface="Arial"/>
                <a:ea typeface="思源黑体旧字形 Normal" panose="020B0400000000000000" pitchFamily="34" charset="-128"/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9C23A771-747F-4CFE-BBEC-59B755EE8A11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6196972" y="2983500"/>
              <a:ext cx="1678263" cy="1675277"/>
            </a:xfrm>
            <a:custGeom>
              <a:avLst/>
              <a:gdLst>
                <a:gd name="T0" fmla="*/ 720 w 721"/>
                <a:gd name="T1" fmla="*/ 356 h 720"/>
                <a:gd name="T2" fmla="*/ 721 w 721"/>
                <a:gd name="T3" fmla="*/ 542 h 720"/>
                <a:gd name="T4" fmla="*/ 535 w 721"/>
                <a:gd name="T5" fmla="*/ 542 h 720"/>
                <a:gd name="T6" fmla="*/ 526 w 721"/>
                <a:gd name="T7" fmla="*/ 543 h 720"/>
                <a:gd name="T8" fmla="*/ 506 w 721"/>
                <a:gd name="T9" fmla="*/ 603 h 720"/>
                <a:gd name="T10" fmla="*/ 522 w 721"/>
                <a:gd name="T11" fmla="*/ 643 h 720"/>
                <a:gd name="T12" fmla="*/ 445 w 721"/>
                <a:gd name="T13" fmla="*/ 720 h 720"/>
                <a:gd name="T14" fmla="*/ 369 w 721"/>
                <a:gd name="T15" fmla="*/ 643 h 720"/>
                <a:gd name="T16" fmla="*/ 385 w 721"/>
                <a:gd name="T17" fmla="*/ 603 h 720"/>
                <a:gd name="T18" fmla="*/ 365 w 721"/>
                <a:gd name="T19" fmla="*/ 543 h 720"/>
                <a:gd name="T20" fmla="*/ 356 w 721"/>
                <a:gd name="T21" fmla="*/ 542 h 720"/>
                <a:gd name="T22" fmla="*/ 179 w 721"/>
                <a:gd name="T23" fmla="*/ 542 h 720"/>
                <a:gd name="T24" fmla="*/ 179 w 721"/>
                <a:gd name="T25" fmla="*/ 356 h 720"/>
                <a:gd name="T26" fmla="*/ 177 w 721"/>
                <a:gd name="T27" fmla="*/ 346 h 720"/>
                <a:gd name="T28" fmla="*/ 143 w 721"/>
                <a:gd name="T29" fmla="*/ 296 h 720"/>
                <a:gd name="T30" fmla="*/ 110 w 721"/>
                <a:gd name="T31" fmla="*/ 314 h 720"/>
                <a:gd name="T32" fmla="*/ 104 w 721"/>
                <a:gd name="T33" fmla="*/ 321 h 720"/>
                <a:gd name="T34" fmla="*/ 69 w 721"/>
                <a:gd name="T35" fmla="*/ 335 h 720"/>
                <a:gd name="T36" fmla="*/ 68 w 721"/>
                <a:gd name="T37" fmla="*/ 335 h 720"/>
                <a:gd name="T38" fmla="*/ 0 w 721"/>
                <a:gd name="T39" fmla="*/ 267 h 720"/>
                <a:gd name="T40" fmla="*/ 68 w 721"/>
                <a:gd name="T41" fmla="*/ 198 h 720"/>
                <a:gd name="T42" fmla="*/ 69 w 721"/>
                <a:gd name="T43" fmla="*/ 198 h 720"/>
                <a:gd name="T44" fmla="*/ 82 w 721"/>
                <a:gd name="T45" fmla="*/ 200 h 720"/>
                <a:gd name="T46" fmla="*/ 104 w 721"/>
                <a:gd name="T47" fmla="*/ 213 h 720"/>
                <a:gd name="T48" fmla="*/ 110 w 721"/>
                <a:gd name="T49" fmla="*/ 219 h 720"/>
                <a:gd name="T50" fmla="*/ 143 w 721"/>
                <a:gd name="T51" fmla="*/ 238 h 720"/>
                <a:gd name="T52" fmla="*/ 177 w 721"/>
                <a:gd name="T53" fmla="*/ 188 h 720"/>
                <a:gd name="T54" fmla="*/ 179 w 721"/>
                <a:gd name="T55" fmla="*/ 177 h 720"/>
                <a:gd name="T56" fmla="*/ 179 w 721"/>
                <a:gd name="T57" fmla="*/ 0 h 720"/>
                <a:gd name="T58" fmla="*/ 179 w 721"/>
                <a:gd name="T59" fmla="*/ 0 h 720"/>
                <a:gd name="T60" fmla="*/ 179 w 721"/>
                <a:gd name="T61" fmla="*/ 0 h 720"/>
                <a:gd name="T62" fmla="*/ 356 w 721"/>
                <a:gd name="T63" fmla="*/ 0 h 720"/>
                <a:gd name="T64" fmla="*/ 363 w 721"/>
                <a:gd name="T65" fmla="*/ 1 h 720"/>
                <a:gd name="T66" fmla="*/ 400 w 721"/>
                <a:gd name="T67" fmla="*/ 18 h 720"/>
                <a:gd name="T68" fmla="*/ 386 w 721"/>
                <a:gd name="T69" fmla="*/ 40 h 720"/>
                <a:gd name="T70" fmla="*/ 379 w 721"/>
                <a:gd name="T71" fmla="*/ 47 h 720"/>
                <a:gd name="T72" fmla="*/ 360 w 721"/>
                <a:gd name="T73" fmla="*/ 93 h 720"/>
                <a:gd name="T74" fmla="*/ 445 w 721"/>
                <a:gd name="T75" fmla="*/ 178 h 720"/>
                <a:gd name="T76" fmla="*/ 530 w 721"/>
                <a:gd name="T77" fmla="*/ 93 h 720"/>
                <a:gd name="T78" fmla="*/ 512 w 721"/>
                <a:gd name="T79" fmla="*/ 47 h 720"/>
                <a:gd name="T80" fmla="*/ 505 w 721"/>
                <a:gd name="T81" fmla="*/ 40 h 720"/>
                <a:gd name="T82" fmla="*/ 491 w 721"/>
                <a:gd name="T83" fmla="*/ 18 h 720"/>
                <a:gd name="T84" fmla="*/ 528 w 721"/>
                <a:gd name="T85" fmla="*/ 1 h 720"/>
                <a:gd name="T86" fmla="*/ 535 w 721"/>
                <a:gd name="T87" fmla="*/ 0 h 720"/>
                <a:gd name="T88" fmla="*/ 721 w 721"/>
                <a:gd name="T89" fmla="*/ 0 h 720"/>
                <a:gd name="T90" fmla="*/ 720 w 721"/>
                <a:gd name="T91" fmla="*/ 177 h 720"/>
                <a:gd name="T92" fmla="*/ 719 w 721"/>
                <a:gd name="T93" fmla="*/ 186 h 720"/>
                <a:gd name="T94" fmla="*/ 693 w 721"/>
                <a:gd name="T95" fmla="*/ 229 h 720"/>
                <a:gd name="T96" fmla="*/ 659 w 721"/>
                <a:gd name="T97" fmla="*/ 206 h 720"/>
                <a:gd name="T98" fmla="*/ 620 w 721"/>
                <a:gd name="T99" fmla="*/ 190 h 720"/>
                <a:gd name="T100" fmla="*/ 619 w 721"/>
                <a:gd name="T101" fmla="*/ 190 h 720"/>
                <a:gd name="T102" fmla="*/ 542 w 721"/>
                <a:gd name="T103" fmla="*/ 267 h 720"/>
                <a:gd name="T104" fmla="*/ 619 w 721"/>
                <a:gd name="T105" fmla="*/ 343 h 720"/>
                <a:gd name="T106" fmla="*/ 620 w 721"/>
                <a:gd name="T107" fmla="*/ 343 h 720"/>
                <a:gd name="T108" fmla="*/ 659 w 721"/>
                <a:gd name="T109" fmla="*/ 327 h 720"/>
                <a:gd name="T110" fmla="*/ 693 w 721"/>
                <a:gd name="T111" fmla="*/ 304 h 720"/>
                <a:gd name="T112" fmla="*/ 719 w 721"/>
                <a:gd name="T113" fmla="*/ 348 h 720"/>
                <a:gd name="T114" fmla="*/ 720 w 721"/>
                <a:gd name="T115" fmla="*/ 356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1" h="720">
                  <a:moveTo>
                    <a:pt x="720" y="356"/>
                  </a:moveTo>
                  <a:cubicBezTo>
                    <a:pt x="721" y="542"/>
                    <a:pt x="721" y="542"/>
                    <a:pt x="721" y="542"/>
                  </a:cubicBezTo>
                  <a:cubicBezTo>
                    <a:pt x="535" y="542"/>
                    <a:pt x="535" y="542"/>
                    <a:pt x="535" y="542"/>
                  </a:cubicBezTo>
                  <a:cubicBezTo>
                    <a:pt x="532" y="542"/>
                    <a:pt x="529" y="542"/>
                    <a:pt x="526" y="543"/>
                  </a:cubicBezTo>
                  <a:cubicBezTo>
                    <a:pt x="455" y="559"/>
                    <a:pt x="489" y="583"/>
                    <a:pt x="506" y="603"/>
                  </a:cubicBezTo>
                  <a:cubicBezTo>
                    <a:pt x="523" y="623"/>
                    <a:pt x="522" y="643"/>
                    <a:pt x="522" y="643"/>
                  </a:cubicBezTo>
                  <a:cubicBezTo>
                    <a:pt x="522" y="686"/>
                    <a:pt x="488" y="720"/>
                    <a:pt x="445" y="720"/>
                  </a:cubicBezTo>
                  <a:cubicBezTo>
                    <a:pt x="403" y="720"/>
                    <a:pt x="369" y="686"/>
                    <a:pt x="369" y="643"/>
                  </a:cubicBezTo>
                  <a:cubicBezTo>
                    <a:pt x="369" y="643"/>
                    <a:pt x="368" y="623"/>
                    <a:pt x="385" y="603"/>
                  </a:cubicBezTo>
                  <a:cubicBezTo>
                    <a:pt x="402" y="583"/>
                    <a:pt x="436" y="559"/>
                    <a:pt x="365" y="543"/>
                  </a:cubicBezTo>
                  <a:cubicBezTo>
                    <a:pt x="362" y="542"/>
                    <a:pt x="359" y="542"/>
                    <a:pt x="356" y="542"/>
                  </a:cubicBezTo>
                  <a:cubicBezTo>
                    <a:pt x="179" y="542"/>
                    <a:pt x="179" y="542"/>
                    <a:pt x="179" y="542"/>
                  </a:cubicBezTo>
                  <a:cubicBezTo>
                    <a:pt x="179" y="356"/>
                    <a:pt x="179" y="356"/>
                    <a:pt x="179" y="356"/>
                  </a:cubicBezTo>
                  <a:cubicBezTo>
                    <a:pt x="179" y="353"/>
                    <a:pt x="178" y="349"/>
                    <a:pt x="177" y="346"/>
                  </a:cubicBezTo>
                  <a:cubicBezTo>
                    <a:pt x="172" y="322"/>
                    <a:pt x="163" y="296"/>
                    <a:pt x="143" y="296"/>
                  </a:cubicBezTo>
                  <a:cubicBezTo>
                    <a:pt x="131" y="296"/>
                    <a:pt x="120" y="305"/>
                    <a:pt x="110" y="314"/>
                  </a:cubicBezTo>
                  <a:cubicBezTo>
                    <a:pt x="108" y="317"/>
                    <a:pt x="106" y="319"/>
                    <a:pt x="104" y="321"/>
                  </a:cubicBezTo>
                  <a:cubicBezTo>
                    <a:pt x="88" y="334"/>
                    <a:pt x="72" y="335"/>
                    <a:pt x="69" y="335"/>
                  </a:cubicBezTo>
                  <a:cubicBezTo>
                    <a:pt x="68" y="335"/>
                    <a:pt x="68" y="335"/>
                    <a:pt x="68" y="335"/>
                  </a:cubicBezTo>
                  <a:cubicBezTo>
                    <a:pt x="31" y="335"/>
                    <a:pt x="0" y="304"/>
                    <a:pt x="0" y="267"/>
                  </a:cubicBezTo>
                  <a:cubicBezTo>
                    <a:pt x="0" y="229"/>
                    <a:pt x="31" y="198"/>
                    <a:pt x="68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1" y="198"/>
                    <a:pt x="75" y="199"/>
                    <a:pt x="82" y="200"/>
                  </a:cubicBezTo>
                  <a:cubicBezTo>
                    <a:pt x="88" y="202"/>
                    <a:pt x="96" y="206"/>
                    <a:pt x="104" y="213"/>
                  </a:cubicBezTo>
                  <a:cubicBezTo>
                    <a:pt x="106" y="215"/>
                    <a:pt x="108" y="217"/>
                    <a:pt x="110" y="219"/>
                  </a:cubicBezTo>
                  <a:cubicBezTo>
                    <a:pt x="120" y="228"/>
                    <a:pt x="131" y="238"/>
                    <a:pt x="143" y="238"/>
                  </a:cubicBezTo>
                  <a:cubicBezTo>
                    <a:pt x="163" y="238"/>
                    <a:pt x="172" y="211"/>
                    <a:pt x="177" y="188"/>
                  </a:cubicBezTo>
                  <a:cubicBezTo>
                    <a:pt x="178" y="184"/>
                    <a:pt x="179" y="181"/>
                    <a:pt x="179" y="177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58" y="0"/>
                    <a:pt x="360" y="0"/>
                    <a:pt x="363" y="1"/>
                  </a:cubicBezTo>
                  <a:cubicBezTo>
                    <a:pt x="394" y="8"/>
                    <a:pt x="399" y="16"/>
                    <a:pt x="400" y="18"/>
                  </a:cubicBezTo>
                  <a:cubicBezTo>
                    <a:pt x="401" y="23"/>
                    <a:pt x="392" y="33"/>
                    <a:pt x="386" y="40"/>
                  </a:cubicBezTo>
                  <a:cubicBezTo>
                    <a:pt x="383" y="42"/>
                    <a:pt x="381" y="45"/>
                    <a:pt x="379" y="47"/>
                  </a:cubicBezTo>
                  <a:cubicBezTo>
                    <a:pt x="360" y="69"/>
                    <a:pt x="360" y="90"/>
                    <a:pt x="360" y="93"/>
                  </a:cubicBezTo>
                  <a:cubicBezTo>
                    <a:pt x="360" y="140"/>
                    <a:pt x="399" y="178"/>
                    <a:pt x="445" y="178"/>
                  </a:cubicBezTo>
                  <a:cubicBezTo>
                    <a:pt x="492" y="178"/>
                    <a:pt x="530" y="140"/>
                    <a:pt x="530" y="93"/>
                  </a:cubicBezTo>
                  <a:cubicBezTo>
                    <a:pt x="530" y="90"/>
                    <a:pt x="531" y="68"/>
                    <a:pt x="512" y="47"/>
                  </a:cubicBezTo>
                  <a:cubicBezTo>
                    <a:pt x="510" y="45"/>
                    <a:pt x="508" y="42"/>
                    <a:pt x="505" y="40"/>
                  </a:cubicBezTo>
                  <a:cubicBezTo>
                    <a:pt x="499" y="33"/>
                    <a:pt x="490" y="23"/>
                    <a:pt x="491" y="18"/>
                  </a:cubicBezTo>
                  <a:cubicBezTo>
                    <a:pt x="492" y="16"/>
                    <a:pt x="497" y="8"/>
                    <a:pt x="528" y="1"/>
                  </a:cubicBezTo>
                  <a:cubicBezTo>
                    <a:pt x="530" y="0"/>
                    <a:pt x="533" y="0"/>
                    <a:pt x="535" y="0"/>
                  </a:cubicBezTo>
                  <a:cubicBezTo>
                    <a:pt x="721" y="0"/>
                    <a:pt x="721" y="0"/>
                    <a:pt x="721" y="0"/>
                  </a:cubicBezTo>
                  <a:cubicBezTo>
                    <a:pt x="720" y="177"/>
                    <a:pt x="720" y="177"/>
                    <a:pt x="720" y="177"/>
                  </a:cubicBezTo>
                  <a:cubicBezTo>
                    <a:pt x="720" y="180"/>
                    <a:pt x="720" y="183"/>
                    <a:pt x="719" y="186"/>
                  </a:cubicBezTo>
                  <a:cubicBezTo>
                    <a:pt x="712" y="219"/>
                    <a:pt x="703" y="229"/>
                    <a:pt x="693" y="229"/>
                  </a:cubicBezTo>
                  <a:cubicBezTo>
                    <a:pt x="682" y="229"/>
                    <a:pt x="670" y="215"/>
                    <a:pt x="659" y="206"/>
                  </a:cubicBezTo>
                  <a:cubicBezTo>
                    <a:pt x="642" y="191"/>
                    <a:pt x="624" y="190"/>
                    <a:pt x="620" y="190"/>
                  </a:cubicBezTo>
                  <a:cubicBezTo>
                    <a:pt x="619" y="190"/>
                    <a:pt x="619" y="190"/>
                    <a:pt x="619" y="190"/>
                  </a:cubicBezTo>
                  <a:cubicBezTo>
                    <a:pt x="576" y="190"/>
                    <a:pt x="542" y="224"/>
                    <a:pt x="542" y="267"/>
                  </a:cubicBezTo>
                  <a:cubicBezTo>
                    <a:pt x="542" y="309"/>
                    <a:pt x="576" y="343"/>
                    <a:pt x="619" y="343"/>
                  </a:cubicBezTo>
                  <a:cubicBezTo>
                    <a:pt x="619" y="343"/>
                    <a:pt x="619" y="343"/>
                    <a:pt x="620" y="343"/>
                  </a:cubicBezTo>
                  <a:cubicBezTo>
                    <a:pt x="623" y="343"/>
                    <a:pt x="641" y="342"/>
                    <a:pt x="659" y="327"/>
                  </a:cubicBezTo>
                  <a:cubicBezTo>
                    <a:pt x="670" y="318"/>
                    <a:pt x="682" y="304"/>
                    <a:pt x="693" y="304"/>
                  </a:cubicBezTo>
                  <a:cubicBezTo>
                    <a:pt x="703" y="304"/>
                    <a:pt x="712" y="314"/>
                    <a:pt x="719" y="348"/>
                  </a:cubicBezTo>
                  <a:cubicBezTo>
                    <a:pt x="720" y="350"/>
                    <a:pt x="720" y="353"/>
                    <a:pt x="720" y="356"/>
                  </a:cubicBezTo>
                  <a:close/>
                </a:path>
              </a:pathLst>
            </a:custGeom>
            <a:solidFill>
              <a:srgbClr val="E76F53"/>
            </a:solidFill>
            <a:ln w="127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endParaRPr lang="ko-KR" altLang="en-US" sz="3733" b="1" dirty="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791742D-1C94-4287-A9EC-DE164367408D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4986414" y="3610642"/>
              <a:ext cx="1675277" cy="1675277"/>
            </a:xfrm>
            <a:custGeom>
              <a:avLst/>
              <a:gdLst>
                <a:gd name="T0" fmla="*/ 720 w 720"/>
                <a:gd name="T1" fmla="*/ 534 h 720"/>
                <a:gd name="T2" fmla="*/ 720 w 720"/>
                <a:gd name="T3" fmla="*/ 720 h 720"/>
                <a:gd name="T4" fmla="*/ 720 w 720"/>
                <a:gd name="T5" fmla="*/ 720 h 720"/>
                <a:gd name="T6" fmla="*/ 543 w 720"/>
                <a:gd name="T7" fmla="*/ 720 h 720"/>
                <a:gd name="T8" fmla="*/ 534 w 720"/>
                <a:gd name="T9" fmla="*/ 719 h 720"/>
                <a:gd name="T10" fmla="*/ 513 w 720"/>
                <a:gd name="T11" fmla="*/ 659 h 720"/>
                <a:gd name="T12" fmla="*/ 530 w 720"/>
                <a:gd name="T13" fmla="*/ 618 h 720"/>
                <a:gd name="T14" fmla="*/ 453 w 720"/>
                <a:gd name="T15" fmla="*/ 541 h 720"/>
                <a:gd name="T16" fmla="*/ 376 w 720"/>
                <a:gd name="T17" fmla="*/ 618 h 720"/>
                <a:gd name="T18" fmla="*/ 393 w 720"/>
                <a:gd name="T19" fmla="*/ 659 h 720"/>
                <a:gd name="T20" fmla="*/ 372 w 720"/>
                <a:gd name="T21" fmla="*/ 719 h 720"/>
                <a:gd name="T22" fmla="*/ 363 w 720"/>
                <a:gd name="T23" fmla="*/ 720 h 720"/>
                <a:gd name="T24" fmla="*/ 178 w 720"/>
                <a:gd name="T25" fmla="*/ 720 h 720"/>
                <a:gd name="T26" fmla="*/ 178 w 720"/>
                <a:gd name="T27" fmla="*/ 534 h 720"/>
                <a:gd name="T28" fmla="*/ 177 w 720"/>
                <a:gd name="T29" fmla="*/ 526 h 720"/>
                <a:gd name="T30" fmla="*/ 150 w 720"/>
                <a:gd name="T31" fmla="*/ 482 h 720"/>
                <a:gd name="T32" fmla="*/ 117 w 720"/>
                <a:gd name="T33" fmla="*/ 505 h 720"/>
                <a:gd name="T34" fmla="*/ 77 w 720"/>
                <a:gd name="T35" fmla="*/ 521 h 720"/>
                <a:gd name="T36" fmla="*/ 76 w 720"/>
                <a:gd name="T37" fmla="*/ 521 h 720"/>
                <a:gd name="T38" fmla="*/ 0 w 720"/>
                <a:gd name="T39" fmla="*/ 445 h 720"/>
                <a:gd name="T40" fmla="*/ 76 w 720"/>
                <a:gd name="T41" fmla="*/ 368 h 720"/>
                <a:gd name="T42" fmla="*/ 77 w 720"/>
                <a:gd name="T43" fmla="*/ 368 h 720"/>
                <a:gd name="T44" fmla="*/ 117 w 720"/>
                <a:gd name="T45" fmla="*/ 384 h 720"/>
                <a:gd name="T46" fmla="*/ 150 w 720"/>
                <a:gd name="T47" fmla="*/ 407 h 720"/>
                <a:gd name="T48" fmla="*/ 177 w 720"/>
                <a:gd name="T49" fmla="*/ 364 h 720"/>
                <a:gd name="T50" fmla="*/ 178 w 720"/>
                <a:gd name="T51" fmla="*/ 355 h 720"/>
                <a:gd name="T52" fmla="*/ 178 w 720"/>
                <a:gd name="T53" fmla="*/ 178 h 720"/>
                <a:gd name="T54" fmla="*/ 363 w 720"/>
                <a:gd name="T55" fmla="*/ 178 h 720"/>
                <a:gd name="T56" fmla="*/ 374 w 720"/>
                <a:gd name="T57" fmla="*/ 177 h 720"/>
                <a:gd name="T58" fmla="*/ 423 w 720"/>
                <a:gd name="T59" fmla="*/ 148 h 720"/>
                <a:gd name="T60" fmla="*/ 405 w 720"/>
                <a:gd name="T61" fmla="*/ 110 h 720"/>
                <a:gd name="T62" fmla="*/ 399 w 720"/>
                <a:gd name="T63" fmla="*/ 103 h 720"/>
                <a:gd name="T64" fmla="*/ 385 w 720"/>
                <a:gd name="T65" fmla="*/ 68 h 720"/>
                <a:gd name="T66" fmla="*/ 453 w 720"/>
                <a:gd name="T67" fmla="*/ 0 h 720"/>
                <a:gd name="T68" fmla="*/ 521 w 720"/>
                <a:gd name="T69" fmla="*/ 68 h 720"/>
                <a:gd name="T70" fmla="*/ 521 w 720"/>
                <a:gd name="T71" fmla="*/ 68 h 720"/>
                <a:gd name="T72" fmla="*/ 507 w 720"/>
                <a:gd name="T73" fmla="*/ 103 h 720"/>
                <a:gd name="T74" fmla="*/ 501 w 720"/>
                <a:gd name="T75" fmla="*/ 110 h 720"/>
                <a:gd name="T76" fmla="*/ 483 w 720"/>
                <a:gd name="T77" fmla="*/ 148 h 720"/>
                <a:gd name="T78" fmla="*/ 532 w 720"/>
                <a:gd name="T79" fmla="*/ 177 h 720"/>
                <a:gd name="T80" fmla="*/ 543 w 720"/>
                <a:gd name="T81" fmla="*/ 178 h 720"/>
                <a:gd name="T82" fmla="*/ 720 w 720"/>
                <a:gd name="T83" fmla="*/ 178 h 720"/>
                <a:gd name="T84" fmla="*/ 720 w 720"/>
                <a:gd name="T85" fmla="*/ 355 h 720"/>
                <a:gd name="T86" fmla="*/ 719 w 720"/>
                <a:gd name="T87" fmla="*/ 362 h 720"/>
                <a:gd name="T88" fmla="*/ 701 w 720"/>
                <a:gd name="T89" fmla="*/ 399 h 720"/>
                <a:gd name="T90" fmla="*/ 680 w 720"/>
                <a:gd name="T91" fmla="*/ 385 h 720"/>
                <a:gd name="T92" fmla="*/ 672 w 720"/>
                <a:gd name="T93" fmla="*/ 378 h 720"/>
                <a:gd name="T94" fmla="*/ 627 w 720"/>
                <a:gd name="T95" fmla="*/ 360 h 720"/>
                <a:gd name="T96" fmla="*/ 626 w 720"/>
                <a:gd name="T97" fmla="*/ 360 h 720"/>
                <a:gd name="T98" fmla="*/ 541 w 720"/>
                <a:gd name="T99" fmla="*/ 445 h 720"/>
                <a:gd name="T100" fmla="*/ 626 w 720"/>
                <a:gd name="T101" fmla="*/ 530 h 720"/>
                <a:gd name="T102" fmla="*/ 627 w 720"/>
                <a:gd name="T103" fmla="*/ 530 h 720"/>
                <a:gd name="T104" fmla="*/ 673 w 720"/>
                <a:gd name="T105" fmla="*/ 511 h 720"/>
                <a:gd name="T106" fmla="*/ 680 w 720"/>
                <a:gd name="T107" fmla="*/ 505 h 720"/>
                <a:gd name="T108" fmla="*/ 701 w 720"/>
                <a:gd name="T109" fmla="*/ 490 h 720"/>
                <a:gd name="T110" fmla="*/ 719 w 720"/>
                <a:gd name="T111" fmla="*/ 527 h 720"/>
                <a:gd name="T112" fmla="*/ 720 w 720"/>
                <a:gd name="T113" fmla="*/ 534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0" h="720">
                  <a:moveTo>
                    <a:pt x="720" y="534"/>
                  </a:moveTo>
                  <a:cubicBezTo>
                    <a:pt x="720" y="720"/>
                    <a:pt x="720" y="720"/>
                    <a:pt x="720" y="720"/>
                  </a:cubicBezTo>
                  <a:cubicBezTo>
                    <a:pt x="720" y="720"/>
                    <a:pt x="720" y="720"/>
                    <a:pt x="720" y="720"/>
                  </a:cubicBezTo>
                  <a:cubicBezTo>
                    <a:pt x="543" y="720"/>
                    <a:pt x="543" y="720"/>
                    <a:pt x="543" y="720"/>
                  </a:cubicBezTo>
                  <a:cubicBezTo>
                    <a:pt x="540" y="720"/>
                    <a:pt x="537" y="719"/>
                    <a:pt x="534" y="719"/>
                  </a:cubicBezTo>
                  <a:cubicBezTo>
                    <a:pt x="463" y="702"/>
                    <a:pt x="496" y="678"/>
                    <a:pt x="513" y="659"/>
                  </a:cubicBezTo>
                  <a:cubicBezTo>
                    <a:pt x="531" y="639"/>
                    <a:pt x="530" y="618"/>
                    <a:pt x="530" y="618"/>
                  </a:cubicBezTo>
                  <a:cubicBezTo>
                    <a:pt x="530" y="576"/>
                    <a:pt x="495" y="541"/>
                    <a:pt x="453" y="541"/>
                  </a:cubicBezTo>
                  <a:cubicBezTo>
                    <a:pt x="411" y="541"/>
                    <a:pt x="376" y="576"/>
                    <a:pt x="376" y="618"/>
                  </a:cubicBezTo>
                  <a:cubicBezTo>
                    <a:pt x="376" y="618"/>
                    <a:pt x="375" y="639"/>
                    <a:pt x="393" y="659"/>
                  </a:cubicBezTo>
                  <a:cubicBezTo>
                    <a:pt x="410" y="678"/>
                    <a:pt x="444" y="702"/>
                    <a:pt x="372" y="719"/>
                  </a:cubicBezTo>
                  <a:cubicBezTo>
                    <a:pt x="369" y="719"/>
                    <a:pt x="366" y="720"/>
                    <a:pt x="363" y="720"/>
                  </a:cubicBezTo>
                  <a:cubicBezTo>
                    <a:pt x="178" y="720"/>
                    <a:pt x="178" y="720"/>
                    <a:pt x="178" y="720"/>
                  </a:cubicBezTo>
                  <a:cubicBezTo>
                    <a:pt x="178" y="534"/>
                    <a:pt x="178" y="534"/>
                    <a:pt x="178" y="534"/>
                  </a:cubicBezTo>
                  <a:cubicBezTo>
                    <a:pt x="178" y="531"/>
                    <a:pt x="178" y="528"/>
                    <a:pt x="177" y="526"/>
                  </a:cubicBezTo>
                  <a:cubicBezTo>
                    <a:pt x="169" y="492"/>
                    <a:pt x="160" y="482"/>
                    <a:pt x="150" y="482"/>
                  </a:cubicBezTo>
                  <a:cubicBezTo>
                    <a:pt x="139" y="482"/>
                    <a:pt x="127" y="496"/>
                    <a:pt x="117" y="505"/>
                  </a:cubicBezTo>
                  <a:cubicBezTo>
                    <a:pt x="99" y="520"/>
                    <a:pt x="81" y="521"/>
                    <a:pt x="77" y="521"/>
                  </a:cubicBezTo>
                  <a:cubicBezTo>
                    <a:pt x="77" y="521"/>
                    <a:pt x="76" y="521"/>
                    <a:pt x="76" y="521"/>
                  </a:cubicBezTo>
                  <a:cubicBezTo>
                    <a:pt x="34" y="521"/>
                    <a:pt x="0" y="487"/>
                    <a:pt x="0" y="445"/>
                  </a:cubicBezTo>
                  <a:cubicBezTo>
                    <a:pt x="0" y="402"/>
                    <a:pt x="34" y="368"/>
                    <a:pt x="76" y="368"/>
                  </a:cubicBezTo>
                  <a:cubicBezTo>
                    <a:pt x="76" y="368"/>
                    <a:pt x="76" y="368"/>
                    <a:pt x="77" y="368"/>
                  </a:cubicBezTo>
                  <a:cubicBezTo>
                    <a:pt x="81" y="368"/>
                    <a:pt x="99" y="369"/>
                    <a:pt x="117" y="384"/>
                  </a:cubicBezTo>
                  <a:cubicBezTo>
                    <a:pt x="127" y="393"/>
                    <a:pt x="139" y="407"/>
                    <a:pt x="150" y="407"/>
                  </a:cubicBezTo>
                  <a:cubicBezTo>
                    <a:pt x="160" y="407"/>
                    <a:pt x="169" y="397"/>
                    <a:pt x="177" y="364"/>
                  </a:cubicBezTo>
                  <a:cubicBezTo>
                    <a:pt x="178" y="361"/>
                    <a:pt x="178" y="358"/>
                    <a:pt x="178" y="355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363" y="178"/>
                    <a:pt x="363" y="178"/>
                    <a:pt x="363" y="178"/>
                  </a:cubicBezTo>
                  <a:cubicBezTo>
                    <a:pt x="367" y="178"/>
                    <a:pt x="371" y="177"/>
                    <a:pt x="374" y="177"/>
                  </a:cubicBezTo>
                  <a:cubicBezTo>
                    <a:pt x="404" y="170"/>
                    <a:pt x="419" y="161"/>
                    <a:pt x="423" y="148"/>
                  </a:cubicBezTo>
                  <a:cubicBezTo>
                    <a:pt x="428" y="134"/>
                    <a:pt x="416" y="121"/>
                    <a:pt x="405" y="110"/>
                  </a:cubicBezTo>
                  <a:cubicBezTo>
                    <a:pt x="403" y="107"/>
                    <a:pt x="401" y="105"/>
                    <a:pt x="399" y="103"/>
                  </a:cubicBezTo>
                  <a:cubicBezTo>
                    <a:pt x="384" y="86"/>
                    <a:pt x="385" y="69"/>
                    <a:pt x="385" y="68"/>
                  </a:cubicBezTo>
                  <a:cubicBezTo>
                    <a:pt x="385" y="30"/>
                    <a:pt x="415" y="0"/>
                    <a:pt x="453" y="0"/>
                  </a:cubicBezTo>
                  <a:cubicBezTo>
                    <a:pt x="491" y="0"/>
                    <a:pt x="521" y="30"/>
                    <a:pt x="521" y="68"/>
                  </a:cubicBezTo>
                  <a:cubicBezTo>
                    <a:pt x="521" y="68"/>
                    <a:pt x="521" y="68"/>
                    <a:pt x="521" y="68"/>
                  </a:cubicBezTo>
                  <a:cubicBezTo>
                    <a:pt x="521" y="69"/>
                    <a:pt x="522" y="86"/>
                    <a:pt x="507" y="103"/>
                  </a:cubicBezTo>
                  <a:cubicBezTo>
                    <a:pt x="505" y="105"/>
                    <a:pt x="503" y="107"/>
                    <a:pt x="501" y="110"/>
                  </a:cubicBezTo>
                  <a:cubicBezTo>
                    <a:pt x="490" y="121"/>
                    <a:pt x="479" y="134"/>
                    <a:pt x="483" y="148"/>
                  </a:cubicBezTo>
                  <a:cubicBezTo>
                    <a:pt x="487" y="161"/>
                    <a:pt x="502" y="170"/>
                    <a:pt x="532" y="177"/>
                  </a:cubicBezTo>
                  <a:cubicBezTo>
                    <a:pt x="536" y="177"/>
                    <a:pt x="539" y="178"/>
                    <a:pt x="543" y="178"/>
                  </a:cubicBezTo>
                  <a:cubicBezTo>
                    <a:pt x="720" y="178"/>
                    <a:pt x="720" y="178"/>
                    <a:pt x="720" y="178"/>
                  </a:cubicBezTo>
                  <a:cubicBezTo>
                    <a:pt x="720" y="355"/>
                    <a:pt x="720" y="355"/>
                    <a:pt x="720" y="355"/>
                  </a:cubicBezTo>
                  <a:cubicBezTo>
                    <a:pt x="720" y="357"/>
                    <a:pt x="720" y="360"/>
                    <a:pt x="719" y="362"/>
                  </a:cubicBezTo>
                  <a:cubicBezTo>
                    <a:pt x="711" y="396"/>
                    <a:pt x="703" y="399"/>
                    <a:pt x="701" y="399"/>
                  </a:cubicBezTo>
                  <a:cubicBezTo>
                    <a:pt x="695" y="399"/>
                    <a:pt x="687" y="391"/>
                    <a:pt x="680" y="385"/>
                  </a:cubicBezTo>
                  <a:cubicBezTo>
                    <a:pt x="677" y="382"/>
                    <a:pt x="675" y="380"/>
                    <a:pt x="672" y="378"/>
                  </a:cubicBezTo>
                  <a:cubicBezTo>
                    <a:pt x="653" y="361"/>
                    <a:pt x="633" y="360"/>
                    <a:pt x="627" y="360"/>
                  </a:cubicBezTo>
                  <a:cubicBezTo>
                    <a:pt x="626" y="360"/>
                    <a:pt x="626" y="360"/>
                    <a:pt x="626" y="360"/>
                  </a:cubicBezTo>
                  <a:cubicBezTo>
                    <a:pt x="580" y="360"/>
                    <a:pt x="541" y="398"/>
                    <a:pt x="541" y="445"/>
                  </a:cubicBezTo>
                  <a:cubicBezTo>
                    <a:pt x="541" y="491"/>
                    <a:pt x="580" y="530"/>
                    <a:pt x="626" y="530"/>
                  </a:cubicBezTo>
                  <a:cubicBezTo>
                    <a:pt x="627" y="530"/>
                    <a:pt x="627" y="530"/>
                    <a:pt x="627" y="530"/>
                  </a:cubicBezTo>
                  <a:cubicBezTo>
                    <a:pt x="633" y="530"/>
                    <a:pt x="653" y="528"/>
                    <a:pt x="673" y="511"/>
                  </a:cubicBezTo>
                  <a:cubicBezTo>
                    <a:pt x="675" y="509"/>
                    <a:pt x="677" y="507"/>
                    <a:pt x="680" y="505"/>
                  </a:cubicBezTo>
                  <a:cubicBezTo>
                    <a:pt x="687" y="498"/>
                    <a:pt x="695" y="490"/>
                    <a:pt x="701" y="490"/>
                  </a:cubicBezTo>
                  <a:cubicBezTo>
                    <a:pt x="703" y="490"/>
                    <a:pt x="711" y="493"/>
                    <a:pt x="719" y="527"/>
                  </a:cubicBezTo>
                  <a:cubicBezTo>
                    <a:pt x="720" y="530"/>
                    <a:pt x="720" y="532"/>
                    <a:pt x="720" y="534"/>
                  </a:cubicBezTo>
                  <a:close/>
                </a:path>
              </a:pathLst>
            </a:custGeom>
            <a:solidFill>
              <a:srgbClr val="3D3D3D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algn="ctr"/>
              <a:endParaRPr lang="ko-KR" altLang="en-US" kern="0" dirty="0">
                <a:solidFill>
                  <a:srgbClr val="FFFFFF"/>
                </a:solidFill>
                <a:latin typeface="Arial"/>
                <a:ea typeface="思源黑体旧字形 Normal" panose="020B0400000000000000" pitchFamily="34" charset="-128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FBA2A68B-CBC7-4391-A391-DDAC80502A4E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4360329" y="2397535"/>
              <a:ext cx="1675277" cy="1675277"/>
            </a:xfrm>
            <a:custGeom>
              <a:avLst/>
              <a:gdLst>
                <a:gd name="T0" fmla="*/ 720 w 720"/>
                <a:gd name="T1" fmla="*/ 453 h 720"/>
                <a:gd name="T2" fmla="*/ 652 w 720"/>
                <a:gd name="T3" fmla="*/ 522 h 720"/>
                <a:gd name="T4" fmla="*/ 652 w 720"/>
                <a:gd name="T5" fmla="*/ 522 h 720"/>
                <a:gd name="T6" fmla="*/ 639 w 720"/>
                <a:gd name="T7" fmla="*/ 520 h 720"/>
                <a:gd name="T8" fmla="*/ 617 w 720"/>
                <a:gd name="T9" fmla="*/ 507 h 720"/>
                <a:gd name="T10" fmla="*/ 610 w 720"/>
                <a:gd name="T11" fmla="*/ 501 h 720"/>
                <a:gd name="T12" fmla="*/ 578 w 720"/>
                <a:gd name="T13" fmla="*/ 482 h 720"/>
                <a:gd name="T14" fmla="*/ 543 w 720"/>
                <a:gd name="T15" fmla="*/ 532 h 720"/>
                <a:gd name="T16" fmla="*/ 542 w 720"/>
                <a:gd name="T17" fmla="*/ 543 h 720"/>
                <a:gd name="T18" fmla="*/ 542 w 720"/>
                <a:gd name="T19" fmla="*/ 720 h 720"/>
                <a:gd name="T20" fmla="*/ 542 w 720"/>
                <a:gd name="T21" fmla="*/ 720 h 720"/>
                <a:gd name="T22" fmla="*/ 542 w 720"/>
                <a:gd name="T23" fmla="*/ 720 h 720"/>
                <a:gd name="T24" fmla="*/ 365 w 720"/>
                <a:gd name="T25" fmla="*/ 720 h 720"/>
                <a:gd name="T26" fmla="*/ 358 w 720"/>
                <a:gd name="T27" fmla="*/ 719 h 720"/>
                <a:gd name="T28" fmla="*/ 321 w 720"/>
                <a:gd name="T29" fmla="*/ 702 h 720"/>
                <a:gd name="T30" fmla="*/ 335 w 720"/>
                <a:gd name="T31" fmla="*/ 680 h 720"/>
                <a:gd name="T32" fmla="*/ 342 w 720"/>
                <a:gd name="T33" fmla="*/ 673 h 720"/>
                <a:gd name="T34" fmla="*/ 360 w 720"/>
                <a:gd name="T35" fmla="*/ 627 h 720"/>
                <a:gd name="T36" fmla="*/ 275 w 720"/>
                <a:gd name="T37" fmla="*/ 542 h 720"/>
                <a:gd name="T38" fmla="*/ 190 w 720"/>
                <a:gd name="T39" fmla="*/ 627 h 720"/>
                <a:gd name="T40" fmla="*/ 208 w 720"/>
                <a:gd name="T41" fmla="*/ 673 h 720"/>
                <a:gd name="T42" fmla="*/ 215 w 720"/>
                <a:gd name="T43" fmla="*/ 680 h 720"/>
                <a:gd name="T44" fmla="*/ 229 w 720"/>
                <a:gd name="T45" fmla="*/ 702 h 720"/>
                <a:gd name="T46" fmla="*/ 192 w 720"/>
                <a:gd name="T47" fmla="*/ 719 h 720"/>
                <a:gd name="T48" fmla="*/ 185 w 720"/>
                <a:gd name="T49" fmla="*/ 720 h 720"/>
                <a:gd name="T50" fmla="*/ 0 w 720"/>
                <a:gd name="T51" fmla="*/ 720 h 720"/>
                <a:gd name="T52" fmla="*/ 0 w 720"/>
                <a:gd name="T53" fmla="*/ 543 h 720"/>
                <a:gd name="T54" fmla="*/ 1 w 720"/>
                <a:gd name="T55" fmla="*/ 534 h 720"/>
                <a:gd name="T56" fmla="*/ 28 w 720"/>
                <a:gd name="T57" fmla="*/ 491 h 720"/>
                <a:gd name="T58" fmla="*/ 61 w 720"/>
                <a:gd name="T59" fmla="*/ 514 h 720"/>
                <a:gd name="T60" fmla="*/ 101 w 720"/>
                <a:gd name="T61" fmla="*/ 530 h 720"/>
                <a:gd name="T62" fmla="*/ 102 w 720"/>
                <a:gd name="T63" fmla="*/ 530 h 720"/>
                <a:gd name="T64" fmla="*/ 178 w 720"/>
                <a:gd name="T65" fmla="*/ 453 h 720"/>
                <a:gd name="T66" fmla="*/ 102 w 720"/>
                <a:gd name="T67" fmla="*/ 377 h 720"/>
                <a:gd name="T68" fmla="*/ 101 w 720"/>
                <a:gd name="T69" fmla="*/ 377 h 720"/>
                <a:gd name="T70" fmla="*/ 61 w 720"/>
                <a:gd name="T71" fmla="*/ 393 h 720"/>
                <a:gd name="T72" fmla="*/ 28 w 720"/>
                <a:gd name="T73" fmla="*/ 416 h 720"/>
                <a:gd name="T74" fmla="*/ 1 w 720"/>
                <a:gd name="T75" fmla="*/ 373 h 720"/>
                <a:gd name="T76" fmla="*/ 0 w 720"/>
                <a:gd name="T77" fmla="*/ 364 h 720"/>
                <a:gd name="T78" fmla="*/ 0 w 720"/>
                <a:gd name="T79" fmla="*/ 178 h 720"/>
                <a:gd name="T80" fmla="*/ 185 w 720"/>
                <a:gd name="T81" fmla="*/ 178 h 720"/>
                <a:gd name="T82" fmla="*/ 194 w 720"/>
                <a:gd name="T83" fmla="*/ 177 h 720"/>
                <a:gd name="T84" fmla="*/ 215 w 720"/>
                <a:gd name="T85" fmla="*/ 117 h 720"/>
                <a:gd name="T86" fmla="*/ 198 w 720"/>
                <a:gd name="T87" fmla="*/ 77 h 720"/>
                <a:gd name="T88" fmla="*/ 275 w 720"/>
                <a:gd name="T89" fmla="*/ 0 h 720"/>
                <a:gd name="T90" fmla="*/ 352 w 720"/>
                <a:gd name="T91" fmla="*/ 77 h 720"/>
                <a:gd name="T92" fmla="*/ 335 w 720"/>
                <a:gd name="T93" fmla="*/ 117 h 720"/>
                <a:gd name="T94" fmla="*/ 356 w 720"/>
                <a:gd name="T95" fmla="*/ 177 h 720"/>
                <a:gd name="T96" fmla="*/ 365 w 720"/>
                <a:gd name="T97" fmla="*/ 178 h 720"/>
                <a:gd name="T98" fmla="*/ 542 w 720"/>
                <a:gd name="T99" fmla="*/ 178 h 720"/>
                <a:gd name="T100" fmla="*/ 542 w 720"/>
                <a:gd name="T101" fmla="*/ 364 h 720"/>
                <a:gd name="T102" fmla="*/ 543 w 720"/>
                <a:gd name="T103" fmla="*/ 374 h 720"/>
                <a:gd name="T104" fmla="*/ 578 w 720"/>
                <a:gd name="T105" fmla="*/ 424 h 720"/>
                <a:gd name="T106" fmla="*/ 610 w 720"/>
                <a:gd name="T107" fmla="*/ 406 h 720"/>
                <a:gd name="T108" fmla="*/ 617 w 720"/>
                <a:gd name="T109" fmla="*/ 399 h 720"/>
                <a:gd name="T110" fmla="*/ 651 w 720"/>
                <a:gd name="T111" fmla="*/ 385 h 720"/>
                <a:gd name="T112" fmla="*/ 652 w 720"/>
                <a:gd name="T113" fmla="*/ 385 h 720"/>
                <a:gd name="T114" fmla="*/ 720 w 720"/>
                <a:gd name="T115" fmla="*/ 453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720">
                  <a:moveTo>
                    <a:pt x="720" y="453"/>
                  </a:moveTo>
                  <a:cubicBezTo>
                    <a:pt x="720" y="491"/>
                    <a:pt x="690" y="522"/>
                    <a:pt x="652" y="522"/>
                  </a:cubicBezTo>
                  <a:cubicBezTo>
                    <a:pt x="652" y="522"/>
                    <a:pt x="652" y="522"/>
                    <a:pt x="652" y="522"/>
                  </a:cubicBezTo>
                  <a:cubicBezTo>
                    <a:pt x="650" y="522"/>
                    <a:pt x="645" y="522"/>
                    <a:pt x="639" y="520"/>
                  </a:cubicBezTo>
                  <a:cubicBezTo>
                    <a:pt x="633" y="518"/>
                    <a:pt x="625" y="514"/>
                    <a:pt x="617" y="507"/>
                  </a:cubicBezTo>
                  <a:cubicBezTo>
                    <a:pt x="615" y="505"/>
                    <a:pt x="612" y="503"/>
                    <a:pt x="610" y="501"/>
                  </a:cubicBezTo>
                  <a:cubicBezTo>
                    <a:pt x="600" y="492"/>
                    <a:pt x="590" y="482"/>
                    <a:pt x="578" y="482"/>
                  </a:cubicBezTo>
                  <a:cubicBezTo>
                    <a:pt x="557" y="482"/>
                    <a:pt x="549" y="509"/>
                    <a:pt x="543" y="532"/>
                  </a:cubicBezTo>
                  <a:cubicBezTo>
                    <a:pt x="542" y="536"/>
                    <a:pt x="542" y="539"/>
                    <a:pt x="542" y="543"/>
                  </a:cubicBezTo>
                  <a:cubicBezTo>
                    <a:pt x="542" y="720"/>
                    <a:pt x="542" y="720"/>
                    <a:pt x="542" y="720"/>
                  </a:cubicBezTo>
                  <a:cubicBezTo>
                    <a:pt x="542" y="720"/>
                    <a:pt x="542" y="720"/>
                    <a:pt x="542" y="720"/>
                  </a:cubicBezTo>
                  <a:cubicBezTo>
                    <a:pt x="542" y="720"/>
                    <a:pt x="542" y="720"/>
                    <a:pt x="542" y="720"/>
                  </a:cubicBezTo>
                  <a:cubicBezTo>
                    <a:pt x="365" y="720"/>
                    <a:pt x="365" y="720"/>
                    <a:pt x="365" y="720"/>
                  </a:cubicBezTo>
                  <a:cubicBezTo>
                    <a:pt x="362" y="720"/>
                    <a:pt x="360" y="720"/>
                    <a:pt x="358" y="719"/>
                  </a:cubicBezTo>
                  <a:cubicBezTo>
                    <a:pt x="326" y="712"/>
                    <a:pt x="322" y="704"/>
                    <a:pt x="321" y="702"/>
                  </a:cubicBezTo>
                  <a:cubicBezTo>
                    <a:pt x="319" y="697"/>
                    <a:pt x="328" y="687"/>
                    <a:pt x="335" y="680"/>
                  </a:cubicBezTo>
                  <a:cubicBezTo>
                    <a:pt x="337" y="678"/>
                    <a:pt x="340" y="675"/>
                    <a:pt x="342" y="673"/>
                  </a:cubicBezTo>
                  <a:cubicBezTo>
                    <a:pt x="360" y="652"/>
                    <a:pt x="360" y="630"/>
                    <a:pt x="360" y="627"/>
                  </a:cubicBezTo>
                  <a:cubicBezTo>
                    <a:pt x="360" y="580"/>
                    <a:pt x="322" y="542"/>
                    <a:pt x="275" y="542"/>
                  </a:cubicBezTo>
                  <a:cubicBezTo>
                    <a:pt x="228" y="542"/>
                    <a:pt x="190" y="580"/>
                    <a:pt x="190" y="627"/>
                  </a:cubicBezTo>
                  <a:cubicBezTo>
                    <a:pt x="190" y="630"/>
                    <a:pt x="190" y="652"/>
                    <a:pt x="208" y="673"/>
                  </a:cubicBezTo>
                  <a:cubicBezTo>
                    <a:pt x="210" y="675"/>
                    <a:pt x="213" y="678"/>
                    <a:pt x="215" y="680"/>
                  </a:cubicBezTo>
                  <a:cubicBezTo>
                    <a:pt x="222" y="687"/>
                    <a:pt x="231" y="697"/>
                    <a:pt x="229" y="702"/>
                  </a:cubicBezTo>
                  <a:cubicBezTo>
                    <a:pt x="229" y="704"/>
                    <a:pt x="224" y="712"/>
                    <a:pt x="192" y="719"/>
                  </a:cubicBezTo>
                  <a:cubicBezTo>
                    <a:pt x="190" y="720"/>
                    <a:pt x="188" y="720"/>
                    <a:pt x="185" y="720"/>
                  </a:cubicBezTo>
                  <a:cubicBezTo>
                    <a:pt x="0" y="720"/>
                    <a:pt x="0" y="720"/>
                    <a:pt x="0" y="720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0" y="540"/>
                    <a:pt x="0" y="537"/>
                    <a:pt x="1" y="534"/>
                  </a:cubicBezTo>
                  <a:cubicBezTo>
                    <a:pt x="9" y="501"/>
                    <a:pt x="18" y="491"/>
                    <a:pt x="28" y="491"/>
                  </a:cubicBezTo>
                  <a:cubicBezTo>
                    <a:pt x="39" y="491"/>
                    <a:pt x="51" y="505"/>
                    <a:pt x="61" y="514"/>
                  </a:cubicBezTo>
                  <a:cubicBezTo>
                    <a:pt x="79" y="529"/>
                    <a:pt x="97" y="530"/>
                    <a:pt x="101" y="530"/>
                  </a:cubicBezTo>
                  <a:cubicBezTo>
                    <a:pt x="101" y="530"/>
                    <a:pt x="102" y="530"/>
                    <a:pt x="102" y="530"/>
                  </a:cubicBezTo>
                  <a:cubicBezTo>
                    <a:pt x="144" y="530"/>
                    <a:pt x="178" y="496"/>
                    <a:pt x="178" y="453"/>
                  </a:cubicBezTo>
                  <a:cubicBezTo>
                    <a:pt x="178" y="411"/>
                    <a:pt x="144" y="377"/>
                    <a:pt x="102" y="377"/>
                  </a:cubicBezTo>
                  <a:cubicBezTo>
                    <a:pt x="102" y="377"/>
                    <a:pt x="101" y="377"/>
                    <a:pt x="101" y="377"/>
                  </a:cubicBezTo>
                  <a:cubicBezTo>
                    <a:pt x="97" y="377"/>
                    <a:pt x="79" y="378"/>
                    <a:pt x="61" y="393"/>
                  </a:cubicBezTo>
                  <a:cubicBezTo>
                    <a:pt x="51" y="402"/>
                    <a:pt x="39" y="416"/>
                    <a:pt x="28" y="416"/>
                  </a:cubicBezTo>
                  <a:cubicBezTo>
                    <a:pt x="18" y="416"/>
                    <a:pt x="9" y="406"/>
                    <a:pt x="1" y="373"/>
                  </a:cubicBezTo>
                  <a:cubicBezTo>
                    <a:pt x="0" y="370"/>
                    <a:pt x="0" y="367"/>
                    <a:pt x="0" y="364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85" y="178"/>
                    <a:pt x="185" y="178"/>
                    <a:pt x="185" y="178"/>
                  </a:cubicBezTo>
                  <a:cubicBezTo>
                    <a:pt x="188" y="178"/>
                    <a:pt x="191" y="178"/>
                    <a:pt x="194" y="177"/>
                  </a:cubicBezTo>
                  <a:cubicBezTo>
                    <a:pt x="266" y="161"/>
                    <a:pt x="232" y="137"/>
                    <a:pt x="215" y="117"/>
                  </a:cubicBezTo>
                  <a:cubicBezTo>
                    <a:pt x="197" y="97"/>
                    <a:pt x="198" y="77"/>
                    <a:pt x="198" y="77"/>
                  </a:cubicBezTo>
                  <a:cubicBezTo>
                    <a:pt x="198" y="34"/>
                    <a:pt x="233" y="0"/>
                    <a:pt x="275" y="0"/>
                  </a:cubicBezTo>
                  <a:cubicBezTo>
                    <a:pt x="317" y="0"/>
                    <a:pt x="352" y="34"/>
                    <a:pt x="352" y="77"/>
                  </a:cubicBezTo>
                  <a:cubicBezTo>
                    <a:pt x="352" y="77"/>
                    <a:pt x="353" y="97"/>
                    <a:pt x="335" y="117"/>
                  </a:cubicBezTo>
                  <a:cubicBezTo>
                    <a:pt x="318" y="137"/>
                    <a:pt x="285" y="161"/>
                    <a:pt x="356" y="177"/>
                  </a:cubicBezTo>
                  <a:cubicBezTo>
                    <a:pt x="359" y="178"/>
                    <a:pt x="362" y="178"/>
                    <a:pt x="365" y="178"/>
                  </a:cubicBezTo>
                  <a:cubicBezTo>
                    <a:pt x="542" y="178"/>
                    <a:pt x="542" y="178"/>
                    <a:pt x="542" y="178"/>
                  </a:cubicBezTo>
                  <a:cubicBezTo>
                    <a:pt x="542" y="364"/>
                    <a:pt x="542" y="364"/>
                    <a:pt x="542" y="364"/>
                  </a:cubicBezTo>
                  <a:cubicBezTo>
                    <a:pt x="542" y="367"/>
                    <a:pt x="542" y="371"/>
                    <a:pt x="543" y="374"/>
                  </a:cubicBezTo>
                  <a:cubicBezTo>
                    <a:pt x="549" y="398"/>
                    <a:pt x="557" y="424"/>
                    <a:pt x="578" y="424"/>
                  </a:cubicBezTo>
                  <a:cubicBezTo>
                    <a:pt x="590" y="424"/>
                    <a:pt x="600" y="415"/>
                    <a:pt x="610" y="406"/>
                  </a:cubicBezTo>
                  <a:cubicBezTo>
                    <a:pt x="612" y="403"/>
                    <a:pt x="615" y="401"/>
                    <a:pt x="617" y="399"/>
                  </a:cubicBezTo>
                  <a:cubicBezTo>
                    <a:pt x="633" y="386"/>
                    <a:pt x="648" y="385"/>
                    <a:pt x="651" y="385"/>
                  </a:cubicBezTo>
                  <a:cubicBezTo>
                    <a:pt x="652" y="385"/>
                    <a:pt x="652" y="385"/>
                    <a:pt x="652" y="385"/>
                  </a:cubicBezTo>
                  <a:cubicBezTo>
                    <a:pt x="690" y="385"/>
                    <a:pt x="720" y="416"/>
                    <a:pt x="720" y="453"/>
                  </a:cubicBezTo>
                  <a:close/>
                </a:path>
              </a:pathLst>
            </a:custGeom>
            <a:solidFill>
              <a:srgbClr val="E76F53"/>
            </a:solidFill>
            <a:ln w="127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endParaRPr lang="ko-KR" altLang="en-US" sz="3733" b="1" dirty="0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cxnSp>
        <p:nvCxnSpPr>
          <p:cNvPr id="30" name="직선 연결선 250">
            <a:extLst>
              <a:ext uri="{FF2B5EF4-FFF2-40B4-BE49-F238E27FC236}">
                <a16:creationId xmlns:a16="http://schemas.microsoft.com/office/drawing/2014/main" id="{3DF0C832-E994-40E0-BD86-6166241450C5}"/>
              </a:ext>
            </a:extLst>
          </p:cNvPr>
          <p:cNvCxnSpPr/>
          <p:nvPr/>
        </p:nvCxnSpPr>
        <p:spPr>
          <a:xfrm>
            <a:off x="3394798" y="3099198"/>
            <a:ext cx="62608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250">
            <a:extLst>
              <a:ext uri="{FF2B5EF4-FFF2-40B4-BE49-F238E27FC236}">
                <a16:creationId xmlns:a16="http://schemas.microsoft.com/office/drawing/2014/main" id="{6AD6D1DC-017C-4AE8-ABE6-1FCE09ADE242}"/>
              </a:ext>
            </a:extLst>
          </p:cNvPr>
          <p:cNvCxnSpPr/>
          <p:nvPr/>
        </p:nvCxnSpPr>
        <p:spPr>
          <a:xfrm>
            <a:off x="3953470" y="5675722"/>
            <a:ext cx="114340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250">
            <a:extLst>
              <a:ext uri="{FF2B5EF4-FFF2-40B4-BE49-F238E27FC236}">
                <a16:creationId xmlns:a16="http://schemas.microsoft.com/office/drawing/2014/main" id="{1BA8ECF7-D2F4-4B8C-9B5A-E3CDE7362BF5}"/>
              </a:ext>
            </a:extLst>
          </p:cNvPr>
          <p:cNvCxnSpPr/>
          <p:nvPr/>
        </p:nvCxnSpPr>
        <p:spPr>
          <a:xfrm flipH="1">
            <a:off x="6901888" y="2142370"/>
            <a:ext cx="1368197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250">
            <a:extLst>
              <a:ext uri="{FF2B5EF4-FFF2-40B4-BE49-F238E27FC236}">
                <a16:creationId xmlns:a16="http://schemas.microsoft.com/office/drawing/2014/main" id="{AA707DE4-3E59-4468-BE8E-2465080F7BE7}"/>
              </a:ext>
            </a:extLst>
          </p:cNvPr>
          <p:cNvCxnSpPr/>
          <p:nvPr/>
        </p:nvCxnSpPr>
        <p:spPr>
          <a:xfrm flipH="1">
            <a:off x="7990524" y="4615042"/>
            <a:ext cx="2795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90EF1BA-3899-484D-B37D-1D8566D65043}"/>
              </a:ext>
            </a:extLst>
          </p:cNvPr>
          <p:cNvGrpSpPr/>
          <p:nvPr/>
        </p:nvGrpSpPr>
        <p:grpSpPr>
          <a:xfrm>
            <a:off x="603886" y="4472842"/>
            <a:ext cx="3169916" cy="1351305"/>
            <a:chOff x="695324" y="3989791"/>
            <a:chExt cx="3547491" cy="13513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7DD779E-5FD9-4F23-BFB5-C61BC9C06F85}"/>
                </a:ext>
              </a:extLst>
            </p:cNvPr>
            <p:cNvSpPr txBox="1"/>
            <p:nvPr/>
          </p:nvSpPr>
          <p:spPr>
            <a:xfrm>
              <a:off x="695325" y="3989791"/>
              <a:ext cx="780723" cy="436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成绩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74C0E8E-C3B0-43E1-8FC9-0965B449D442}"/>
                </a:ext>
              </a:extLst>
            </p:cNvPr>
            <p:cNvSpPr txBox="1"/>
            <p:nvPr/>
          </p:nvSpPr>
          <p:spPr>
            <a:xfrm>
              <a:off x="695324" y="4325434"/>
              <a:ext cx="35474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此处添加详细文本描述，建议与标题相关并符合整体语言风格，语言描述尽量，建议与标题相关并符合整体语言风格，语言描述尽量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F70D006-20B9-4CDD-AC4D-7302889FFD67}"/>
              </a:ext>
            </a:extLst>
          </p:cNvPr>
          <p:cNvGrpSpPr/>
          <p:nvPr/>
        </p:nvGrpSpPr>
        <p:grpSpPr>
          <a:xfrm>
            <a:off x="8270086" y="4472842"/>
            <a:ext cx="3169916" cy="1351305"/>
            <a:chOff x="695324" y="3989791"/>
            <a:chExt cx="3547491" cy="135130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BE2595D-2F08-4F47-8D11-C78A71AFAE45}"/>
                </a:ext>
              </a:extLst>
            </p:cNvPr>
            <p:cNvSpPr txBox="1"/>
            <p:nvPr/>
          </p:nvSpPr>
          <p:spPr>
            <a:xfrm>
              <a:off x="695325" y="3989791"/>
              <a:ext cx="780723" cy="436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ln w="6350">
                    <a:noFill/>
                  </a:ln>
                  <a:solidFill>
                    <a:srgbClr val="3D3D3D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不足</a:t>
              </a:r>
              <a:endParaRPr lang="zh-CN" altLang="en-US" sz="20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FF31E01-05CB-4E3F-A7F9-F64CCC995EE3}"/>
                </a:ext>
              </a:extLst>
            </p:cNvPr>
            <p:cNvSpPr txBox="1"/>
            <p:nvPr/>
          </p:nvSpPr>
          <p:spPr>
            <a:xfrm>
              <a:off x="695324" y="4325434"/>
              <a:ext cx="35474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此处添加详细文本描述，建议与标题相关并符合整体语言风格，语言描述尽量，建议与标题相关并符合整体语言风格，语言描述尽量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2344E9C-4895-4036-822D-E9204A585A86}"/>
              </a:ext>
            </a:extLst>
          </p:cNvPr>
          <p:cNvGrpSpPr/>
          <p:nvPr/>
        </p:nvGrpSpPr>
        <p:grpSpPr>
          <a:xfrm>
            <a:off x="603886" y="1899022"/>
            <a:ext cx="3169916" cy="1351305"/>
            <a:chOff x="695324" y="3989791"/>
            <a:chExt cx="3547491" cy="135130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4E5BA1C-01AF-4F78-81FC-348C4D2C7FEB}"/>
                </a:ext>
              </a:extLst>
            </p:cNvPr>
            <p:cNvSpPr txBox="1"/>
            <p:nvPr/>
          </p:nvSpPr>
          <p:spPr>
            <a:xfrm>
              <a:off x="695325" y="3989791"/>
              <a:ext cx="780723" cy="436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成绩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69D6492-A9FA-4BA1-8348-F94DB95EBB0A}"/>
                </a:ext>
              </a:extLst>
            </p:cNvPr>
            <p:cNvSpPr txBox="1"/>
            <p:nvPr/>
          </p:nvSpPr>
          <p:spPr>
            <a:xfrm>
              <a:off x="695324" y="4325434"/>
              <a:ext cx="3547491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此处添加详细文本描述，建议与标题相关并符合整体语言风格，语言描述尽量，建议与标题相关并符合整体语言风格，语言描述尽量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A40326E-140D-4ADA-B355-E9F945F7FB66}"/>
              </a:ext>
            </a:extLst>
          </p:cNvPr>
          <p:cNvGrpSpPr/>
          <p:nvPr/>
        </p:nvGrpSpPr>
        <p:grpSpPr>
          <a:xfrm>
            <a:off x="8270086" y="1899026"/>
            <a:ext cx="3169916" cy="1351305"/>
            <a:chOff x="695324" y="3989791"/>
            <a:chExt cx="3547491" cy="1351306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04E8A74-94D3-4BA7-BA9E-DEA28397B919}"/>
                </a:ext>
              </a:extLst>
            </p:cNvPr>
            <p:cNvSpPr txBox="1"/>
            <p:nvPr/>
          </p:nvSpPr>
          <p:spPr>
            <a:xfrm>
              <a:off x="695325" y="3989791"/>
              <a:ext cx="780723" cy="436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ln w="6350">
                    <a:noFill/>
                  </a:ln>
                  <a:solidFill>
                    <a:srgbClr val="3D3D3D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不足</a:t>
              </a:r>
              <a:endParaRPr lang="zh-CN" altLang="en-US" sz="20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EB80F34-9C83-4810-9BFD-BE76078CA76F}"/>
                </a:ext>
              </a:extLst>
            </p:cNvPr>
            <p:cNvSpPr txBox="1"/>
            <p:nvPr/>
          </p:nvSpPr>
          <p:spPr>
            <a:xfrm>
              <a:off x="695324" y="4325434"/>
              <a:ext cx="35474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此处添加详细文本描述，建议与标题相关并符合整体语言风格，语言描述尽量，建议与标题相关并符合整体语言风格，语言描述尽量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40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非项目类主要业绩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573F697-C90B-4F49-AF00-0E3916ED08C8}"/>
              </a:ext>
            </a:extLst>
          </p:cNvPr>
          <p:cNvSpPr/>
          <p:nvPr/>
        </p:nvSpPr>
        <p:spPr>
          <a:xfrm>
            <a:off x="9521826" y="1156003"/>
            <a:ext cx="1682070" cy="2903570"/>
          </a:xfrm>
          <a:prstGeom prst="rect">
            <a:avLst/>
          </a:prstGeom>
          <a:solidFill>
            <a:srgbClr val="3D3D3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Arial"/>
              <a:ea typeface="思源黑体旧字形 Normal" panose="020B0400000000000000" pitchFamily="34" charset="-128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15715A2-C66F-46E6-A5FA-01045312D4AF}"/>
              </a:ext>
            </a:extLst>
          </p:cNvPr>
          <p:cNvSpPr txBox="1"/>
          <p:nvPr/>
        </p:nvSpPr>
        <p:spPr bwMode="auto">
          <a:xfrm>
            <a:off x="852508" y="1519456"/>
            <a:ext cx="5243492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600" b="1" spc="300" dirty="0">
                <a:solidFill>
                  <a:schemeClr val="tx2">
                    <a:lumMod val="50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非项目类主要业绩名称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1141D6A-4443-40B3-BA76-15C184544C4A}"/>
              </a:ext>
            </a:extLst>
          </p:cNvPr>
          <p:cNvSpPr txBox="1"/>
          <p:nvPr/>
        </p:nvSpPr>
        <p:spPr bwMode="auto">
          <a:xfrm>
            <a:off x="952716" y="2667194"/>
            <a:ext cx="5211681" cy="9985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5000"/>
              </a:lnSpc>
              <a:buNone/>
            </a:pPr>
            <a:r>
              <a:rPr lang="zh-CN" altLang="en-US" sz="1200" dirty="0">
                <a:solidFill>
                  <a:schemeClr val="tx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此处添加详细文本描述，建议与标题相关并符合整体语言风格，语言描述尽量，建议与标题相关并符合整体语言风格，语言描述尽量此处添加详细文本描述，建议与标题相关并符合整体语言风格，语言描述尽量，建议与标题相关并符合整体语言风格，语言描述尽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AC897D8-39D4-41CB-90AA-3CD67464BB3E}"/>
              </a:ext>
            </a:extLst>
          </p:cNvPr>
          <p:cNvSpPr txBox="1"/>
          <p:nvPr/>
        </p:nvSpPr>
        <p:spPr bwMode="auto">
          <a:xfrm>
            <a:off x="940190" y="2146123"/>
            <a:ext cx="442439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b="1" spc="300" dirty="0">
                <a:solidFill>
                  <a:srgbClr val="E76F53"/>
                </a:solidFill>
                <a:ea typeface="思源黑体旧字形 Normal" panose="020B0400000000000000" pitchFamily="34" charset="-128"/>
              </a:rPr>
              <a:t>个人主要工作内容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B2D3B41-4FD4-4009-ADC1-190E42362A0D}"/>
              </a:ext>
            </a:extLst>
          </p:cNvPr>
          <p:cNvGrpSpPr/>
          <p:nvPr/>
        </p:nvGrpSpPr>
        <p:grpSpPr>
          <a:xfrm>
            <a:off x="952716" y="3933780"/>
            <a:ext cx="5033881" cy="2271250"/>
            <a:chOff x="1062119" y="3557860"/>
            <a:chExt cx="5033881" cy="227125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B72B9C6-DCBB-4FC0-8891-CF81125F0339}"/>
                </a:ext>
              </a:extLst>
            </p:cNvPr>
            <p:cNvGrpSpPr/>
            <p:nvPr/>
          </p:nvGrpSpPr>
          <p:grpSpPr>
            <a:xfrm>
              <a:off x="1196976" y="4049091"/>
              <a:ext cx="4899024" cy="108000"/>
              <a:chOff x="1019175" y="2179638"/>
              <a:chExt cx="6375400" cy="538162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D43D611F-0918-425E-81E9-8CAB568587FE}"/>
                  </a:ext>
                </a:extLst>
              </p:cNvPr>
              <p:cNvSpPr/>
              <p:nvPr/>
            </p:nvSpPr>
            <p:spPr>
              <a:xfrm>
                <a:off x="1019175" y="2179638"/>
                <a:ext cx="755650" cy="538162"/>
              </a:xfrm>
              <a:prstGeom prst="rect">
                <a:avLst/>
              </a:prstGeom>
              <a:solidFill>
                <a:srgbClr val="E76F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B861BBA-9FF9-4CFA-A3D2-3F39E13BD23C}"/>
                  </a:ext>
                </a:extLst>
              </p:cNvPr>
              <p:cNvSpPr/>
              <p:nvPr/>
            </p:nvSpPr>
            <p:spPr>
              <a:xfrm>
                <a:off x="1955800" y="2179638"/>
                <a:ext cx="755650" cy="538162"/>
              </a:xfrm>
              <a:prstGeom prst="rect">
                <a:avLst/>
              </a:prstGeom>
              <a:solidFill>
                <a:srgbClr val="E76F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F3540FB9-6CEE-46FF-8165-C2CC3AC69376}"/>
                  </a:ext>
                </a:extLst>
              </p:cNvPr>
              <p:cNvSpPr/>
              <p:nvPr/>
            </p:nvSpPr>
            <p:spPr>
              <a:xfrm>
                <a:off x="2892425" y="2179638"/>
                <a:ext cx="755650" cy="538162"/>
              </a:xfrm>
              <a:prstGeom prst="rect">
                <a:avLst/>
              </a:prstGeom>
              <a:solidFill>
                <a:srgbClr val="E76F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0495E1B-AACF-41AF-9843-580F5337CE86}"/>
                  </a:ext>
                </a:extLst>
              </p:cNvPr>
              <p:cNvSpPr/>
              <p:nvPr/>
            </p:nvSpPr>
            <p:spPr>
              <a:xfrm>
                <a:off x="3829050" y="2179638"/>
                <a:ext cx="755650" cy="538162"/>
              </a:xfrm>
              <a:prstGeom prst="rect">
                <a:avLst/>
              </a:prstGeom>
              <a:solidFill>
                <a:srgbClr val="E76F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EA7D8CBA-AEAE-4074-967D-8112037D20CD}"/>
                  </a:ext>
                </a:extLst>
              </p:cNvPr>
              <p:cNvSpPr/>
              <p:nvPr/>
            </p:nvSpPr>
            <p:spPr>
              <a:xfrm>
                <a:off x="4765675" y="2179638"/>
                <a:ext cx="755650" cy="538162"/>
              </a:xfrm>
              <a:prstGeom prst="rect">
                <a:avLst/>
              </a:prstGeom>
              <a:solidFill>
                <a:srgbClr val="E76F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E6DF16E8-E320-4526-9BA7-E202C26F5A47}"/>
                  </a:ext>
                </a:extLst>
              </p:cNvPr>
              <p:cNvSpPr/>
              <p:nvPr/>
            </p:nvSpPr>
            <p:spPr>
              <a:xfrm>
                <a:off x="5702300" y="2179638"/>
                <a:ext cx="755650" cy="538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7ECA6013-9918-4656-BF6F-CBBE86D02E05}"/>
                  </a:ext>
                </a:extLst>
              </p:cNvPr>
              <p:cNvSpPr/>
              <p:nvPr/>
            </p:nvSpPr>
            <p:spPr>
              <a:xfrm>
                <a:off x="6638925" y="2179638"/>
                <a:ext cx="755650" cy="538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E5F24EA-E69D-4A29-858D-F7A32F1A6960}"/>
                </a:ext>
              </a:extLst>
            </p:cNvPr>
            <p:cNvGrpSpPr/>
            <p:nvPr/>
          </p:nvGrpSpPr>
          <p:grpSpPr>
            <a:xfrm>
              <a:off x="1196976" y="4885101"/>
              <a:ext cx="4899024" cy="108000"/>
              <a:chOff x="1019175" y="2179638"/>
              <a:chExt cx="6375400" cy="538162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787DAF1-D483-49BC-981E-06E224E120D4}"/>
                  </a:ext>
                </a:extLst>
              </p:cNvPr>
              <p:cNvSpPr/>
              <p:nvPr/>
            </p:nvSpPr>
            <p:spPr>
              <a:xfrm>
                <a:off x="1019175" y="2179638"/>
                <a:ext cx="755650" cy="538162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A230729-F685-4666-AACB-92598C07679D}"/>
                  </a:ext>
                </a:extLst>
              </p:cNvPr>
              <p:cNvSpPr/>
              <p:nvPr/>
            </p:nvSpPr>
            <p:spPr>
              <a:xfrm>
                <a:off x="1955800" y="2179638"/>
                <a:ext cx="755650" cy="538162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DB7B9BC-BA68-476C-B2E4-E5457B6FA831}"/>
                  </a:ext>
                </a:extLst>
              </p:cNvPr>
              <p:cNvSpPr/>
              <p:nvPr/>
            </p:nvSpPr>
            <p:spPr>
              <a:xfrm>
                <a:off x="2892425" y="2179638"/>
                <a:ext cx="755650" cy="538162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B992833-C288-4CD3-90AF-5F85E47284FC}"/>
                  </a:ext>
                </a:extLst>
              </p:cNvPr>
              <p:cNvSpPr/>
              <p:nvPr/>
            </p:nvSpPr>
            <p:spPr>
              <a:xfrm>
                <a:off x="3829050" y="2179638"/>
                <a:ext cx="755650" cy="538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7E5F881-4175-4160-8814-50BDFBCDF465}"/>
                  </a:ext>
                </a:extLst>
              </p:cNvPr>
              <p:cNvSpPr/>
              <p:nvPr/>
            </p:nvSpPr>
            <p:spPr>
              <a:xfrm>
                <a:off x="4765675" y="2179638"/>
                <a:ext cx="755650" cy="538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F2CDCBD-9B3A-4DF0-A7FC-6BDF40E14FA3}"/>
                  </a:ext>
                </a:extLst>
              </p:cNvPr>
              <p:cNvSpPr/>
              <p:nvPr/>
            </p:nvSpPr>
            <p:spPr>
              <a:xfrm>
                <a:off x="5702300" y="2179638"/>
                <a:ext cx="755650" cy="538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1830746-F343-40D2-855A-10DD32C1B9F0}"/>
                  </a:ext>
                </a:extLst>
              </p:cNvPr>
              <p:cNvSpPr/>
              <p:nvPr/>
            </p:nvSpPr>
            <p:spPr>
              <a:xfrm>
                <a:off x="6638925" y="2179638"/>
                <a:ext cx="755650" cy="538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17193D0-D63A-4ABF-B51B-B1895D668B61}"/>
                </a:ext>
              </a:extLst>
            </p:cNvPr>
            <p:cNvGrpSpPr/>
            <p:nvPr/>
          </p:nvGrpSpPr>
          <p:grpSpPr>
            <a:xfrm>
              <a:off x="1196976" y="5721110"/>
              <a:ext cx="4899024" cy="108000"/>
              <a:chOff x="1019175" y="2179638"/>
              <a:chExt cx="6375400" cy="538162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0914833-7344-4ECE-9499-29142660F49E}"/>
                  </a:ext>
                </a:extLst>
              </p:cNvPr>
              <p:cNvSpPr/>
              <p:nvPr/>
            </p:nvSpPr>
            <p:spPr>
              <a:xfrm>
                <a:off x="1019175" y="2179638"/>
                <a:ext cx="755650" cy="538162"/>
              </a:xfrm>
              <a:prstGeom prst="rect">
                <a:avLst/>
              </a:prstGeom>
              <a:solidFill>
                <a:srgbClr val="E76F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05326B0-E7AF-4D01-B44E-7CEC16BBD270}"/>
                  </a:ext>
                </a:extLst>
              </p:cNvPr>
              <p:cNvSpPr/>
              <p:nvPr/>
            </p:nvSpPr>
            <p:spPr>
              <a:xfrm>
                <a:off x="1955800" y="2179638"/>
                <a:ext cx="755650" cy="538162"/>
              </a:xfrm>
              <a:prstGeom prst="rect">
                <a:avLst/>
              </a:prstGeom>
              <a:solidFill>
                <a:srgbClr val="E76F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0B0EBCE-EF2C-4658-9EC5-0FD770984811}"/>
                  </a:ext>
                </a:extLst>
              </p:cNvPr>
              <p:cNvSpPr/>
              <p:nvPr/>
            </p:nvSpPr>
            <p:spPr>
              <a:xfrm>
                <a:off x="2892425" y="2179638"/>
                <a:ext cx="755650" cy="538162"/>
              </a:xfrm>
              <a:prstGeom prst="rect">
                <a:avLst/>
              </a:prstGeom>
              <a:solidFill>
                <a:srgbClr val="E76F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2D500711-1A45-403F-B2D2-23E5F00BB44B}"/>
                  </a:ext>
                </a:extLst>
              </p:cNvPr>
              <p:cNvSpPr/>
              <p:nvPr/>
            </p:nvSpPr>
            <p:spPr>
              <a:xfrm>
                <a:off x="3829050" y="2179638"/>
                <a:ext cx="755650" cy="538162"/>
              </a:xfrm>
              <a:prstGeom prst="rect">
                <a:avLst/>
              </a:prstGeom>
              <a:solidFill>
                <a:srgbClr val="E76F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EF85C2A-ADDE-4F71-8DD5-76607C70B9CA}"/>
                  </a:ext>
                </a:extLst>
              </p:cNvPr>
              <p:cNvSpPr/>
              <p:nvPr/>
            </p:nvSpPr>
            <p:spPr>
              <a:xfrm>
                <a:off x="4765675" y="2179638"/>
                <a:ext cx="755650" cy="538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E85DD62-9193-42E3-B88D-E7CA3C0E5D44}"/>
                  </a:ext>
                </a:extLst>
              </p:cNvPr>
              <p:cNvSpPr/>
              <p:nvPr/>
            </p:nvSpPr>
            <p:spPr>
              <a:xfrm>
                <a:off x="5702300" y="2179638"/>
                <a:ext cx="755650" cy="538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928ADDE-DA8C-4001-AF71-A03F97AF9929}"/>
                  </a:ext>
                </a:extLst>
              </p:cNvPr>
              <p:cNvSpPr/>
              <p:nvPr/>
            </p:nvSpPr>
            <p:spPr>
              <a:xfrm>
                <a:off x="6638925" y="2179638"/>
                <a:ext cx="755650" cy="538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思源黑体旧字形 Normal" panose="020B0400000000000000" pitchFamily="34" charset="-128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A51F5FC-486D-42C8-A4A6-96A9D241BBA3}"/>
                </a:ext>
              </a:extLst>
            </p:cNvPr>
            <p:cNvSpPr txBox="1"/>
            <p:nvPr/>
          </p:nvSpPr>
          <p:spPr>
            <a:xfrm>
              <a:off x="1062119" y="3557860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3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标题添加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6DD326D-5172-4FAE-ABC1-D10A555C4EDC}"/>
                </a:ext>
              </a:extLst>
            </p:cNvPr>
            <p:cNvSpPr txBox="1"/>
            <p:nvPr/>
          </p:nvSpPr>
          <p:spPr>
            <a:xfrm>
              <a:off x="1062119" y="4389129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3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标题添加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F025003-0DDA-442C-AB4E-159691C3C8E3}"/>
                </a:ext>
              </a:extLst>
            </p:cNvPr>
            <p:cNvSpPr txBox="1"/>
            <p:nvPr/>
          </p:nvSpPr>
          <p:spPr>
            <a:xfrm>
              <a:off x="1062119" y="5220398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3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标题添加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7EC1B9D-BC5C-4772-A736-F05E909E64D0}"/>
                </a:ext>
              </a:extLst>
            </p:cNvPr>
            <p:cNvSpPr txBox="1"/>
            <p:nvPr/>
          </p:nvSpPr>
          <p:spPr>
            <a:xfrm>
              <a:off x="5231246" y="3557860"/>
              <a:ext cx="830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400" spc="300" dirty="0">
                  <a:ea typeface="思源黑体旧字形 Normal" panose="020B0400000000000000" pitchFamily="34" charset="-128"/>
                </a:rPr>
                <a:t>75%</a:t>
              </a:r>
              <a:endParaRPr lang="zh-CN" altLang="en-US" sz="2400" spc="300" dirty="0">
                <a:ea typeface="思源黑体旧字形 Normal" panose="020B0400000000000000" pitchFamily="34" charset="-128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6E2F0D-CA73-4EC2-94AC-598D81B55BA5}"/>
                </a:ext>
              </a:extLst>
            </p:cNvPr>
            <p:cNvSpPr txBox="1"/>
            <p:nvPr/>
          </p:nvSpPr>
          <p:spPr>
            <a:xfrm>
              <a:off x="5231246" y="4389129"/>
              <a:ext cx="830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400" spc="300" dirty="0">
                  <a:ea typeface="思源黑体旧字形 Normal" panose="020B0400000000000000" pitchFamily="34" charset="-128"/>
                </a:rPr>
                <a:t>36%</a:t>
              </a:r>
              <a:endParaRPr lang="zh-CN" altLang="en-US" sz="2400" spc="300" dirty="0">
                <a:ea typeface="思源黑体旧字形 Normal" panose="020B0400000000000000" pitchFamily="34" charset="-128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913246B-6E86-45B3-B7F4-35802E987C0F}"/>
                </a:ext>
              </a:extLst>
            </p:cNvPr>
            <p:cNvSpPr txBox="1"/>
            <p:nvPr/>
          </p:nvSpPr>
          <p:spPr>
            <a:xfrm>
              <a:off x="5231246" y="5220398"/>
              <a:ext cx="830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400" spc="300" dirty="0">
                  <a:ea typeface="思源黑体旧字形 Normal" panose="020B0400000000000000" pitchFamily="34" charset="-128"/>
                </a:rPr>
                <a:t>64%</a:t>
              </a:r>
              <a:endParaRPr lang="zh-CN" altLang="en-US" sz="2400" spc="300" dirty="0">
                <a:ea typeface="思源黑体旧字形 Normal" panose="020B0400000000000000" pitchFamily="34" charset="-128"/>
              </a:endParaRPr>
            </a:p>
          </p:txBody>
        </p: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id="{73828FC8-75BE-4FAC-AD89-4E10216DB650}"/>
              </a:ext>
            </a:extLst>
          </p:cNvPr>
          <p:cNvSpPr/>
          <p:nvPr/>
        </p:nvSpPr>
        <p:spPr>
          <a:xfrm>
            <a:off x="7837022" y="1986437"/>
            <a:ext cx="2484620" cy="4581525"/>
          </a:xfrm>
          <a:prstGeom prst="rect">
            <a:avLst/>
          </a:prstGeom>
          <a:blipFill dpi="0" rotWithShape="1">
            <a:blip r:embed="rId3"/>
            <a:srcRect/>
            <a:stretch>
              <a:fillRect l="-99578" t="-2044" r="-84886" b="-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252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2" grpId="0" animBg="1"/>
      <p:bldP spid="33" grpId="0"/>
      <p:bldP spid="34" grpId="0"/>
      <p:bldP spid="35" grpId="0"/>
      <p:bldP spid="8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个人取得的成绩及不足之处</a:t>
            </a:r>
          </a:p>
        </p:txBody>
      </p:sp>
      <p:sp>
        <p:nvSpPr>
          <p:cNvPr id="41" name="Freeform 69">
            <a:extLst>
              <a:ext uri="{FF2B5EF4-FFF2-40B4-BE49-F238E27FC236}">
                <a16:creationId xmlns:a16="http://schemas.microsoft.com/office/drawing/2014/main" id="{E0861F45-10C2-43DB-8DB0-D23EB87EB80F}"/>
              </a:ext>
            </a:extLst>
          </p:cNvPr>
          <p:cNvSpPr>
            <a:spLocks noEditPoints="1"/>
          </p:cNvSpPr>
          <p:nvPr/>
        </p:nvSpPr>
        <p:spPr bwMode="auto">
          <a:xfrm>
            <a:off x="5001559" y="1682372"/>
            <a:ext cx="1974617" cy="4665451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rgbClr val="3D3D3D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d-ID" sz="2400" dirty="0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2CF6A84-6580-4236-A98C-3CE5E20C317C}"/>
              </a:ext>
            </a:extLst>
          </p:cNvPr>
          <p:cNvGrpSpPr/>
          <p:nvPr/>
        </p:nvGrpSpPr>
        <p:grpSpPr>
          <a:xfrm>
            <a:off x="7894531" y="2716419"/>
            <a:ext cx="655511" cy="643639"/>
            <a:chOff x="7960519" y="2593871"/>
            <a:chExt cx="655511" cy="643639"/>
          </a:xfrm>
        </p:grpSpPr>
        <p:sp>
          <p:nvSpPr>
            <p:cNvPr id="47" name="Rectangle 39">
              <a:extLst>
                <a:ext uri="{FF2B5EF4-FFF2-40B4-BE49-F238E27FC236}">
                  <a16:creationId xmlns:a16="http://schemas.microsoft.com/office/drawing/2014/main" id="{EC12136C-C591-4DE2-A2C8-C7844BC184C8}"/>
                </a:ext>
              </a:extLst>
            </p:cNvPr>
            <p:cNvSpPr/>
            <p:nvPr/>
          </p:nvSpPr>
          <p:spPr>
            <a:xfrm>
              <a:off x="7960519" y="2593871"/>
              <a:ext cx="655511" cy="643639"/>
            </a:xfrm>
            <a:prstGeom prst="rect">
              <a:avLst/>
            </a:pr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id-ID" sz="2400" dirty="0">
                <a:solidFill>
                  <a:schemeClr val="tx1"/>
                </a:solidFill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  <p:sp>
          <p:nvSpPr>
            <p:cNvPr id="56" name="Freeform 115">
              <a:extLst>
                <a:ext uri="{FF2B5EF4-FFF2-40B4-BE49-F238E27FC236}">
                  <a16:creationId xmlns:a16="http://schemas.microsoft.com/office/drawing/2014/main" id="{83A4E46A-6165-4252-9D71-33E178AB3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2777" y="2784687"/>
              <a:ext cx="210996" cy="262008"/>
            </a:xfrm>
            <a:custGeom>
              <a:avLst/>
              <a:gdLst>
                <a:gd name="T0" fmla="*/ 381 w 400"/>
                <a:gd name="T1" fmla="*/ 124 h 498"/>
                <a:gd name="T2" fmla="*/ 381 w 400"/>
                <a:gd name="T3" fmla="*/ 124 h 498"/>
                <a:gd name="T4" fmla="*/ 231 w 400"/>
                <a:gd name="T5" fmla="*/ 9 h 498"/>
                <a:gd name="T6" fmla="*/ 115 w 400"/>
                <a:gd name="T7" fmla="*/ 151 h 498"/>
                <a:gd name="T8" fmla="*/ 133 w 400"/>
                <a:gd name="T9" fmla="*/ 213 h 498"/>
                <a:gd name="T10" fmla="*/ 9 w 400"/>
                <a:gd name="T11" fmla="*/ 407 h 498"/>
                <a:gd name="T12" fmla="*/ 0 w 400"/>
                <a:gd name="T13" fmla="*/ 434 h 498"/>
                <a:gd name="T14" fmla="*/ 9 w 400"/>
                <a:gd name="T15" fmla="*/ 478 h 498"/>
                <a:gd name="T16" fmla="*/ 27 w 400"/>
                <a:gd name="T17" fmla="*/ 497 h 498"/>
                <a:gd name="T18" fmla="*/ 62 w 400"/>
                <a:gd name="T19" fmla="*/ 487 h 498"/>
                <a:gd name="T20" fmla="*/ 89 w 400"/>
                <a:gd name="T21" fmla="*/ 470 h 498"/>
                <a:gd name="T22" fmla="*/ 142 w 400"/>
                <a:gd name="T23" fmla="*/ 390 h 498"/>
                <a:gd name="T24" fmla="*/ 142 w 400"/>
                <a:gd name="T25" fmla="*/ 390 h 498"/>
                <a:gd name="T26" fmla="*/ 177 w 400"/>
                <a:gd name="T27" fmla="*/ 381 h 498"/>
                <a:gd name="T28" fmla="*/ 231 w 400"/>
                <a:gd name="T29" fmla="*/ 284 h 498"/>
                <a:gd name="T30" fmla="*/ 293 w 400"/>
                <a:gd name="T31" fmla="*/ 284 h 498"/>
                <a:gd name="T32" fmla="*/ 381 w 400"/>
                <a:gd name="T33" fmla="*/ 124 h 498"/>
                <a:gd name="T34" fmla="*/ 319 w 400"/>
                <a:gd name="T35" fmla="*/ 159 h 498"/>
                <a:gd name="T36" fmla="*/ 319 w 400"/>
                <a:gd name="T37" fmla="*/ 159 h 498"/>
                <a:gd name="T38" fmla="*/ 256 w 400"/>
                <a:gd name="T39" fmla="*/ 142 h 498"/>
                <a:gd name="T40" fmla="*/ 221 w 400"/>
                <a:gd name="T41" fmla="*/ 80 h 498"/>
                <a:gd name="T42" fmla="*/ 310 w 400"/>
                <a:gd name="T43" fmla="*/ 71 h 498"/>
                <a:gd name="T44" fmla="*/ 319 w 400"/>
                <a:gd name="T45" fmla="*/ 15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98">
                  <a:moveTo>
                    <a:pt x="381" y="124"/>
                  </a:moveTo>
                  <a:lnTo>
                    <a:pt x="381" y="124"/>
                  </a:lnTo>
                  <a:cubicBezTo>
                    <a:pt x="372" y="44"/>
                    <a:pt x="301" y="0"/>
                    <a:pt x="231" y="9"/>
                  </a:cubicBezTo>
                  <a:cubicBezTo>
                    <a:pt x="159" y="27"/>
                    <a:pt x="106" y="80"/>
                    <a:pt x="115" y="151"/>
                  </a:cubicBezTo>
                  <a:cubicBezTo>
                    <a:pt x="115" y="168"/>
                    <a:pt x="124" y="195"/>
                    <a:pt x="133" y="213"/>
                  </a:cubicBezTo>
                  <a:cubicBezTo>
                    <a:pt x="9" y="407"/>
                    <a:pt x="9" y="407"/>
                    <a:pt x="9" y="407"/>
                  </a:cubicBezTo>
                  <a:cubicBezTo>
                    <a:pt x="0" y="407"/>
                    <a:pt x="0" y="425"/>
                    <a:pt x="0" y="434"/>
                  </a:cubicBezTo>
                  <a:cubicBezTo>
                    <a:pt x="9" y="478"/>
                    <a:pt x="9" y="478"/>
                    <a:pt x="9" y="478"/>
                  </a:cubicBezTo>
                  <a:cubicBezTo>
                    <a:pt x="9" y="487"/>
                    <a:pt x="18" y="497"/>
                    <a:pt x="27" y="497"/>
                  </a:cubicBezTo>
                  <a:cubicBezTo>
                    <a:pt x="62" y="487"/>
                    <a:pt x="62" y="487"/>
                    <a:pt x="62" y="487"/>
                  </a:cubicBezTo>
                  <a:cubicBezTo>
                    <a:pt x="71" y="487"/>
                    <a:pt x="80" y="478"/>
                    <a:pt x="89" y="470"/>
                  </a:cubicBezTo>
                  <a:cubicBezTo>
                    <a:pt x="142" y="390"/>
                    <a:pt x="142" y="390"/>
                    <a:pt x="142" y="390"/>
                  </a:cubicBezTo>
                  <a:lnTo>
                    <a:pt x="142" y="390"/>
                  </a:lnTo>
                  <a:cubicBezTo>
                    <a:pt x="177" y="381"/>
                    <a:pt x="177" y="381"/>
                    <a:pt x="177" y="381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48" y="293"/>
                    <a:pt x="284" y="284"/>
                    <a:pt x="293" y="284"/>
                  </a:cubicBezTo>
                  <a:cubicBezTo>
                    <a:pt x="363" y="275"/>
                    <a:pt x="399" y="195"/>
                    <a:pt x="381" y="124"/>
                  </a:cubicBezTo>
                  <a:close/>
                  <a:moveTo>
                    <a:pt x="319" y="159"/>
                  </a:moveTo>
                  <a:lnTo>
                    <a:pt x="319" y="159"/>
                  </a:lnTo>
                  <a:cubicBezTo>
                    <a:pt x="301" y="187"/>
                    <a:pt x="284" y="168"/>
                    <a:pt x="256" y="142"/>
                  </a:cubicBezTo>
                  <a:cubicBezTo>
                    <a:pt x="231" y="124"/>
                    <a:pt x="203" y="115"/>
                    <a:pt x="221" y="80"/>
                  </a:cubicBezTo>
                  <a:cubicBezTo>
                    <a:pt x="240" y="53"/>
                    <a:pt x="284" y="44"/>
                    <a:pt x="310" y="71"/>
                  </a:cubicBezTo>
                  <a:cubicBezTo>
                    <a:pt x="337" y="89"/>
                    <a:pt x="346" y="133"/>
                    <a:pt x="319" y="1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686A810-FC0C-4A57-A9C0-6F448776B806}"/>
              </a:ext>
            </a:extLst>
          </p:cNvPr>
          <p:cNvGrpSpPr/>
          <p:nvPr/>
        </p:nvGrpSpPr>
        <p:grpSpPr>
          <a:xfrm>
            <a:off x="7894531" y="4993743"/>
            <a:ext cx="655511" cy="643639"/>
            <a:chOff x="7960519" y="4871195"/>
            <a:chExt cx="655511" cy="643639"/>
          </a:xfrm>
        </p:grpSpPr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C37A2221-3195-4683-AB94-F6E2BFA7E18B}"/>
                </a:ext>
              </a:extLst>
            </p:cNvPr>
            <p:cNvSpPr/>
            <p:nvPr/>
          </p:nvSpPr>
          <p:spPr>
            <a:xfrm>
              <a:off x="7960519" y="4871195"/>
              <a:ext cx="655511" cy="643639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  <p:sp>
          <p:nvSpPr>
            <p:cNvPr id="59" name="Freeform 3">
              <a:extLst>
                <a:ext uri="{FF2B5EF4-FFF2-40B4-BE49-F238E27FC236}">
                  <a16:creationId xmlns:a16="http://schemas.microsoft.com/office/drawing/2014/main" id="{1CF7E6EF-CCCE-447F-8A6E-5361334E0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7271" y="5087517"/>
              <a:ext cx="262008" cy="210996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E20A127-68E5-4A49-9435-606ABFA80B0A}"/>
              </a:ext>
            </a:extLst>
          </p:cNvPr>
          <p:cNvGrpSpPr/>
          <p:nvPr/>
        </p:nvGrpSpPr>
        <p:grpSpPr>
          <a:xfrm>
            <a:off x="3427692" y="4993743"/>
            <a:ext cx="655511" cy="643639"/>
            <a:chOff x="3493680" y="4871195"/>
            <a:chExt cx="655511" cy="643639"/>
          </a:xfrm>
        </p:grpSpPr>
        <p:sp>
          <p:nvSpPr>
            <p:cNvPr id="61" name="Rectangle 42">
              <a:extLst>
                <a:ext uri="{FF2B5EF4-FFF2-40B4-BE49-F238E27FC236}">
                  <a16:creationId xmlns:a16="http://schemas.microsoft.com/office/drawing/2014/main" id="{CB8F7AA7-1C61-4EAF-B758-2F0977008C64}"/>
                </a:ext>
              </a:extLst>
            </p:cNvPr>
            <p:cNvSpPr/>
            <p:nvPr/>
          </p:nvSpPr>
          <p:spPr>
            <a:xfrm>
              <a:off x="3493680" y="4871195"/>
              <a:ext cx="655511" cy="643639"/>
            </a:xfrm>
            <a:prstGeom prst="rect">
              <a:avLst/>
            </a:pr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1245EB95-3D60-403E-8E77-62327CBCE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4344" y="5071286"/>
              <a:ext cx="234184" cy="243457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03E198A-D69E-4FB6-9F7A-DDB320C84F03}"/>
              </a:ext>
            </a:extLst>
          </p:cNvPr>
          <p:cNvGrpSpPr/>
          <p:nvPr/>
        </p:nvGrpSpPr>
        <p:grpSpPr>
          <a:xfrm>
            <a:off x="3427692" y="2716419"/>
            <a:ext cx="655511" cy="643639"/>
            <a:chOff x="3493680" y="2593871"/>
            <a:chExt cx="655511" cy="643639"/>
          </a:xfrm>
        </p:grpSpPr>
        <p:sp>
          <p:nvSpPr>
            <p:cNvPr id="64" name="Rectangle 36">
              <a:extLst>
                <a:ext uri="{FF2B5EF4-FFF2-40B4-BE49-F238E27FC236}">
                  <a16:creationId xmlns:a16="http://schemas.microsoft.com/office/drawing/2014/main" id="{80716774-7549-4BA4-AF48-6FE420813A5F}"/>
                </a:ext>
              </a:extLst>
            </p:cNvPr>
            <p:cNvSpPr/>
            <p:nvPr/>
          </p:nvSpPr>
          <p:spPr>
            <a:xfrm>
              <a:off x="3493680" y="2593871"/>
              <a:ext cx="655511" cy="643639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AU" sz="2400" dirty="0">
                <a:solidFill>
                  <a:schemeClr val="tx1"/>
                </a:solidFill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3CD4A21-5E0F-4857-88D9-7545F2F86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316" y="2803235"/>
              <a:ext cx="262009" cy="224910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Group 27">
            <a:extLst>
              <a:ext uri="{FF2B5EF4-FFF2-40B4-BE49-F238E27FC236}">
                <a16:creationId xmlns:a16="http://schemas.microsoft.com/office/drawing/2014/main" id="{0C39ED8D-2F0C-4C22-AC1B-E82409FF9411}"/>
              </a:ext>
            </a:extLst>
          </p:cNvPr>
          <p:cNvGrpSpPr/>
          <p:nvPr/>
        </p:nvGrpSpPr>
        <p:grpSpPr>
          <a:xfrm>
            <a:off x="630697" y="2518028"/>
            <a:ext cx="2685866" cy="1109266"/>
            <a:chOff x="8197124" y="1781238"/>
            <a:chExt cx="3457848" cy="1109344"/>
          </a:xfrm>
        </p:grpSpPr>
        <p:sp>
          <p:nvSpPr>
            <p:cNvPr id="83" name="TextBox 28">
              <a:extLst>
                <a:ext uri="{FF2B5EF4-FFF2-40B4-BE49-F238E27FC236}">
                  <a16:creationId xmlns:a16="http://schemas.microsoft.com/office/drawing/2014/main" id="{89015785-C058-463D-A6A3-EBDE968483C8}"/>
                </a:ext>
              </a:extLst>
            </p:cNvPr>
            <p:cNvSpPr txBox="1"/>
            <p:nvPr/>
          </p:nvSpPr>
          <p:spPr>
            <a:xfrm>
              <a:off x="10822867" y="1781238"/>
              <a:ext cx="832103" cy="423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成绩</a:t>
              </a:r>
              <a:endParaRPr lang="en-GB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  <p:sp>
          <p:nvSpPr>
            <p:cNvPr id="84" name="TextBox 29">
              <a:extLst>
                <a:ext uri="{FF2B5EF4-FFF2-40B4-BE49-F238E27FC236}">
                  <a16:creationId xmlns:a16="http://schemas.microsoft.com/office/drawing/2014/main" id="{7D4055CC-326B-46B0-9839-A12B505130CF}"/>
                </a:ext>
              </a:extLst>
            </p:cNvPr>
            <p:cNvSpPr txBox="1"/>
            <p:nvPr/>
          </p:nvSpPr>
          <p:spPr>
            <a:xfrm>
              <a:off x="8197124" y="2077995"/>
              <a:ext cx="3457848" cy="812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27">
            <a:extLst>
              <a:ext uri="{FF2B5EF4-FFF2-40B4-BE49-F238E27FC236}">
                <a16:creationId xmlns:a16="http://schemas.microsoft.com/office/drawing/2014/main" id="{765BE444-A1B3-45EC-9D53-0CE1B51B1D37}"/>
              </a:ext>
            </a:extLst>
          </p:cNvPr>
          <p:cNvGrpSpPr/>
          <p:nvPr/>
        </p:nvGrpSpPr>
        <p:grpSpPr>
          <a:xfrm>
            <a:off x="8772300" y="2518655"/>
            <a:ext cx="2481815" cy="1109266"/>
            <a:chOff x="7338662" y="1781238"/>
            <a:chExt cx="3195148" cy="1109343"/>
          </a:xfrm>
        </p:grpSpPr>
        <p:sp>
          <p:nvSpPr>
            <p:cNvPr id="86" name="TextBox 28">
              <a:extLst>
                <a:ext uri="{FF2B5EF4-FFF2-40B4-BE49-F238E27FC236}">
                  <a16:creationId xmlns:a16="http://schemas.microsoft.com/office/drawing/2014/main" id="{FAE118A4-CC08-47FD-AEA8-060C12ACC59D}"/>
                </a:ext>
              </a:extLst>
            </p:cNvPr>
            <p:cNvSpPr txBox="1"/>
            <p:nvPr/>
          </p:nvSpPr>
          <p:spPr>
            <a:xfrm>
              <a:off x="7338662" y="1781238"/>
              <a:ext cx="832102" cy="423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不足</a:t>
              </a:r>
              <a:endParaRPr lang="en-GB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  <p:sp>
          <p:nvSpPr>
            <p:cNvPr id="87" name="TextBox 29">
              <a:extLst>
                <a:ext uri="{FF2B5EF4-FFF2-40B4-BE49-F238E27FC236}">
                  <a16:creationId xmlns:a16="http://schemas.microsoft.com/office/drawing/2014/main" id="{35B571DA-D18E-410B-9874-309816B1A972}"/>
                </a:ext>
              </a:extLst>
            </p:cNvPr>
            <p:cNvSpPr txBox="1"/>
            <p:nvPr/>
          </p:nvSpPr>
          <p:spPr>
            <a:xfrm>
              <a:off x="7338663" y="2077995"/>
              <a:ext cx="3195147" cy="812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Group 27">
            <a:extLst>
              <a:ext uri="{FF2B5EF4-FFF2-40B4-BE49-F238E27FC236}">
                <a16:creationId xmlns:a16="http://schemas.microsoft.com/office/drawing/2014/main" id="{2ED14335-175B-4D8F-8C46-831477B11720}"/>
              </a:ext>
            </a:extLst>
          </p:cNvPr>
          <p:cNvGrpSpPr/>
          <p:nvPr/>
        </p:nvGrpSpPr>
        <p:grpSpPr>
          <a:xfrm>
            <a:off x="741803" y="4805940"/>
            <a:ext cx="2685866" cy="1086248"/>
            <a:chOff x="8197124" y="1781238"/>
            <a:chExt cx="3457848" cy="1086324"/>
          </a:xfrm>
        </p:grpSpPr>
        <p:sp>
          <p:nvSpPr>
            <p:cNvPr id="89" name="TextBox 28">
              <a:extLst>
                <a:ext uri="{FF2B5EF4-FFF2-40B4-BE49-F238E27FC236}">
                  <a16:creationId xmlns:a16="http://schemas.microsoft.com/office/drawing/2014/main" id="{BA4F854A-A9DB-4A48-82A9-B0FD236A6138}"/>
                </a:ext>
              </a:extLst>
            </p:cNvPr>
            <p:cNvSpPr txBox="1"/>
            <p:nvPr/>
          </p:nvSpPr>
          <p:spPr>
            <a:xfrm>
              <a:off x="10822869" y="1781238"/>
              <a:ext cx="832102" cy="423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成绩</a:t>
              </a:r>
              <a:endParaRPr lang="en-GB" altLang="zh-CN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  <p:sp>
          <p:nvSpPr>
            <p:cNvPr id="90" name="TextBox 29">
              <a:extLst>
                <a:ext uri="{FF2B5EF4-FFF2-40B4-BE49-F238E27FC236}">
                  <a16:creationId xmlns:a16="http://schemas.microsoft.com/office/drawing/2014/main" id="{5CF34B96-1C1E-4ABD-91EA-95C098F6BE5F}"/>
                </a:ext>
              </a:extLst>
            </p:cNvPr>
            <p:cNvSpPr txBox="1"/>
            <p:nvPr/>
          </p:nvSpPr>
          <p:spPr>
            <a:xfrm>
              <a:off x="8197124" y="2077995"/>
              <a:ext cx="3457848" cy="789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Group 27">
            <a:extLst>
              <a:ext uri="{FF2B5EF4-FFF2-40B4-BE49-F238E27FC236}">
                <a16:creationId xmlns:a16="http://schemas.microsoft.com/office/drawing/2014/main" id="{64F63759-40CB-40E0-8B66-ACE54BF92B5B}"/>
              </a:ext>
            </a:extLst>
          </p:cNvPr>
          <p:cNvGrpSpPr/>
          <p:nvPr/>
        </p:nvGrpSpPr>
        <p:grpSpPr>
          <a:xfrm>
            <a:off x="8772300" y="4805940"/>
            <a:ext cx="2481815" cy="1086248"/>
            <a:chOff x="7338662" y="1781238"/>
            <a:chExt cx="3195148" cy="1086324"/>
          </a:xfrm>
        </p:grpSpPr>
        <p:sp>
          <p:nvSpPr>
            <p:cNvPr id="92" name="TextBox 28">
              <a:extLst>
                <a:ext uri="{FF2B5EF4-FFF2-40B4-BE49-F238E27FC236}">
                  <a16:creationId xmlns:a16="http://schemas.microsoft.com/office/drawing/2014/main" id="{B0D7A913-16BA-4B07-BD18-3A700AD079A3}"/>
                </a:ext>
              </a:extLst>
            </p:cNvPr>
            <p:cNvSpPr txBox="1"/>
            <p:nvPr/>
          </p:nvSpPr>
          <p:spPr>
            <a:xfrm>
              <a:off x="7338662" y="1781238"/>
              <a:ext cx="832102" cy="423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不足</a:t>
              </a:r>
              <a:endParaRPr lang="en-GB" altLang="zh-CN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  <p:sp>
          <p:nvSpPr>
            <p:cNvPr id="93" name="TextBox 29">
              <a:extLst>
                <a:ext uri="{FF2B5EF4-FFF2-40B4-BE49-F238E27FC236}">
                  <a16:creationId xmlns:a16="http://schemas.microsoft.com/office/drawing/2014/main" id="{DDDD90E3-7978-42F4-BB3E-6E8E1648DF25}"/>
                </a:ext>
              </a:extLst>
            </p:cNvPr>
            <p:cNvSpPr txBox="1"/>
            <p:nvPr/>
          </p:nvSpPr>
          <p:spPr>
            <a:xfrm>
              <a:off x="7338663" y="2077995"/>
              <a:ext cx="3195147" cy="789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7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5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创新和改善</a:t>
            </a:r>
          </a:p>
        </p:txBody>
      </p:sp>
      <p:grpSp>
        <p:nvGrpSpPr>
          <p:cNvPr id="30" name="Group 129">
            <a:extLst>
              <a:ext uri="{FF2B5EF4-FFF2-40B4-BE49-F238E27FC236}">
                <a16:creationId xmlns:a16="http://schemas.microsoft.com/office/drawing/2014/main" id="{ECBFACEF-9D55-4111-9138-E80CCEBAD737}"/>
              </a:ext>
            </a:extLst>
          </p:cNvPr>
          <p:cNvGrpSpPr/>
          <p:nvPr/>
        </p:nvGrpSpPr>
        <p:grpSpPr>
          <a:xfrm>
            <a:off x="824841" y="5025733"/>
            <a:ext cx="1840113" cy="1136819"/>
            <a:chOff x="696724" y="2667382"/>
            <a:chExt cx="1362945" cy="852351"/>
          </a:xfrm>
        </p:grpSpPr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51E853EC-AFC3-4DC4-A7B9-BF2D42DFA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Lato Light" charset="0"/>
                </a:rPr>
                <a:t>此处添加详细文本描述，建议与标题相关并符合整体语言风格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Lato Light" charset="0"/>
              </a:endParaRPr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8F75E8EC-93D5-4E46-87BE-3BDD01009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170">
                <a:lnSpc>
                  <a:spcPct val="80000"/>
                </a:lnSpc>
                <a:defRPr/>
              </a:pPr>
              <a:r>
                <a:rPr lang="zh-CN" altLang="en-US" sz="2267" kern="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Bebas Neue" charset="0"/>
                  <a:sym typeface="Bebas Neue" charset="0"/>
                </a:rPr>
                <a:t>创新点</a:t>
              </a:r>
              <a:endParaRPr lang="en-US" altLang="zh-CN" sz="2267" kern="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3" name="Group 129">
            <a:extLst>
              <a:ext uri="{FF2B5EF4-FFF2-40B4-BE49-F238E27FC236}">
                <a16:creationId xmlns:a16="http://schemas.microsoft.com/office/drawing/2014/main" id="{C603C585-5946-4451-A1E6-930648DC96C0}"/>
              </a:ext>
            </a:extLst>
          </p:cNvPr>
          <p:cNvGrpSpPr/>
          <p:nvPr/>
        </p:nvGrpSpPr>
        <p:grpSpPr>
          <a:xfrm>
            <a:off x="4851053" y="1543008"/>
            <a:ext cx="2508749" cy="956168"/>
            <a:chOff x="696724" y="2667382"/>
            <a:chExt cx="1362945" cy="852351"/>
          </a:xfrm>
        </p:grpSpPr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9EC30892-0BED-4F86-8729-4C98B18B0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Lato Light" charset="0"/>
                </a:rPr>
                <a:t>此处添加详细文本描述，建议与标题相关并符合整体语言风格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Lato Light" charset="0"/>
              </a:endParaRPr>
            </a:p>
          </p:txBody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A596B83C-AF4B-4DDE-BB9C-BDC440017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170">
                <a:lnSpc>
                  <a:spcPct val="80000"/>
                </a:lnSpc>
                <a:defRPr/>
              </a:pPr>
              <a:r>
                <a:rPr lang="zh-CN" altLang="en-US" sz="2267" kern="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Bebas Neue" charset="0"/>
                  <a:sym typeface="Bebas Neue" charset="0"/>
                </a:rPr>
                <a:t>改进点</a:t>
              </a:r>
              <a:endParaRPr lang="en-US" altLang="zh-CN" sz="2267" kern="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6" name="Group 129">
            <a:extLst>
              <a:ext uri="{FF2B5EF4-FFF2-40B4-BE49-F238E27FC236}">
                <a16:creationId xmlns:a16="http://schemas.microsoft.com/office/drawing/2014/main" id="{46B16287-0BB8-4846-AD0C-7B76CCF64384}"/>
              </a:ext>
            </a:extLst>
          </p:cNvPr>
          <p:cNvGrpSpPr/>
          <p:nvPr/>
        </p:nvGrpSpPr>
        <p:grpSpPr>
          <a:xfrm>
            <a:off x="9273884" y="4809032"/>
            <a:ext cx="2154624" cy="1136819"/>
            <a:chOff x="580248" y="2667382"/>
            <a:chExt cx="1595899" cy="852351"/>
          </a:xfrm>
        </p:grpSpPr>
        <p:sp>
          <p:nvSpPr>
            <p:cNvPr id="37" name="Rectangle 26">
              <a:extLst>
                <a:ext uri="{FF2B5EF4-FFF2-40B4-BE49-F238E27FC236}">
                  <a16:creationId xmlns:a16="http://schemas.microsoft.com/office/drawing/2014/main" id="{9AE99C86-D2E5-469D-825D-3387214D9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Lato Light" charset="0"/>
                </a:rPr>
                <a:t>此处添加详细文本描述，建议与标题相关并符合整体语言风格</a:t>
              </a:r>
              <a:endParaRPr lang="en-US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Lato Light" charset="0"/>
              </a:endParaRPr>
            </a:p>
          </p:txBody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A76798D4-BDDF-4431-AC09-37644F78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48" y="2667382"/>
              <a:ext cx="1595899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defTabSz="1219170">
                <a:lnSpc>
                  <a:spcPct val="80000"/>
                </a:lnSpc>
                <a:defRPr/>
              </a:pPr>
              <a:r>
                <a:rPr lang="zh-CN" altLang="en-US" sz="2267" kern="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cs typeface="Bebas Neue" charset="0"/>
                  <a:sym typeface="Bebas Neue" charset="0"/>
                </a:rPr>
                <a:t>解决的疑难问题</a:t>
              </a:r>
              <a:endParaRPr lang="en-US" altLang="zh-CN" sz="2267" kern="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94AA850-E0C4-4CE6-B321-C25A5DA82BAD}"/>
              </a:ext>
            </a:extLst>
          </p:cNvPr>
          <p:cNvGrpSpPr/>
          <p:nvPr/>
        </p:nvGrpSpPr>
        <p:grpSpPr>
          <a:xfrm>
            <a:off x="2870220" y="2359366"/>
            <a:ext cx="6322200" cy="3994149"/>
            <a:chOff x="2145595" y="1578631"/>
            <a:chExt cx="4741650" cy="2995612"/>
          </a:xfrm>
        </p:grpSpPr>
        <p:grpSp>
          <p:nvGrpSpPr>
            <p:cNvPr id="40" name="组合 797">
              <a:extLst>
                <a:ext uri="{FF2B5EF4-FFF2-40B4-BE49-F238E27FC236}">
                  <a16:creationId xmlns:a16="http://schemas.microsoft.com/office/drawing/2014/main" id="{6F6C9B10-D56F-45EA-B2B0-ADFC37813C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5595" y="3174827"/>
              <a:ext cx="2177754" cy="1399416"/>
              <a:chOff x="7502850" y="1762125"/>
              <a:chExt cx="4027488" cy="3060700"/>
            </a:xfrm>
          </p:grpSpPr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F1CF2DCB-EA5F-4BB6-B400-52501C385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2850" y="1762125"/>
                <a:ext cx="4027488" cy="3060700"/>
              </a:xfrm>
              <a:custGeom>
                <a:avLst/>
                <a:gdLst>
                  <a:gd name="T0" fmla="*/ 421 w 1072"/>
                  <a:gd name="T1" fmla="*/ 1 h 815"/>
                  <a:gd name="T2" fmla="*/ 407 w 1072"/>
                  <a:gd name="T3" fmla="*/ 0 h 815"/>
                  <a:gd name="T4" fmla="*/ 398 w 1072"/>
                  <a:gd name="T5" fmla="*/ 1 h 815"/>
                  <a:gd name="T6" fmla="*/ 389 w 1072"/>
                  <a:gd name="T7" fmla="*/ 1 h 815"/>
                  <a:gd name="T8" fmla="*/ 0 w 1072"/>
                  <a:gd name="T9" fmla="*/ 408 h 815"/>
                  <a:gd name="T10" fmla="*/ 389 w 1072"/>
                  <a:gd name="T11" fmla="*/ 815 h 815"/>
                  <a:gd name="T12" fmla="*/ 398 w 1072"/>
                  <a:gd name="T13" fmla="*/ 815 h 815"/>
                  <a:gd name="T14" fmla="*/ 407 w 1072"/>
                  <a:gd name="T15" fmla="*/ 815 h 815"/>
                  <a:gd name="T16" fmla="*/ 421 w 1072"/>
                  <a:gd name="T17" fmla="*/ 815 h 815"/>
                  <a:gd name="T18" fmla="*/ 1072 w 1072"/>
                  <a:gd name="T19" fmla="*/ 408 h 815"/>
                  <a:gd name="T20" fmla="*/ 421 w 1072"/>
                  <a:gd name="T21" fmla="*/ 1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815">
                    <a:moveTo>
                      <a:pt x="421" y="1"/>
                    </a:moveTo>
                    <a:cubicBezTo>
                      <a:pt x="416" y="0"/>
                      <a:pt x="412" y="0"/>
                      <a:pt x="407" y="0"/>
                    </a:cubicBezTo>
                    <a:cubicBezTo>
                      <a:pt x="404" y="0"/>
                      <a:pt x="401" y="0"/>
                      <a:pt x="398" y="1"/>
                    </a:cubicBezTo>
                    <a:cubicBezTo>
                      <a:pt x="395" y="1"/>
                      <a:pt x="392" y="1"/>
                      <a:pt x="389" y="1"/>
                    </a:cubicBezTo>
                    <a:cubicBezTo>
                      <a:pt x="173" y="11"/>
                      <a:pt x="0" y="189"/>
                      <a:pt x="0" y="408"/>
                    </a:cubicBezTo>
                    <a:cubicBezTo>
                      <a:pt x="0" y="627"/>
                      <a:pt x="173" y="805"/>
                      <a:pt x="389" y="815"/>
                    </a:cubicBezTo>
                    <a:cubicBezTo>
                      <a:pt x="392" y="815"/>
                      <a:pt x="395" y="815"/>
                      <a:pt x="398" y="815"/>
                    </a:cubicBezTo>
                    <a:cubicBezTo>
                      <a:pt x="401" y="815"/>
                      <a:pt x="404" y="815"/>
                      <a:pt x="407" y="815"/>
                    </a:cubicBezTo>
                    <a:cubicBezTo>
                      <a:pt x="412" y="815"/>
                      <a:pt x="416" y="815"/>
                      <a:pt x="421" y="815"/>
                    </a:cubicBezTo>
                    <a:cubicBezTo>
                      <a:pt x="821" y="806"/>
                      <a:pt x="1072" y="408"/>
                      <a:pt x="1072" y="408"/>
                    </a:cubicBezTo>
                    <a:cubicBezTo>
                      <a:pt x="1072" y="408"/>
                      <a:pt x="821" y="9"/>
                      <a:pt x="4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DADA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defTabSz="1219170">
                  <a:defRPr/>
                </a:pPr>
                <a:endParaRPr lang="zh-CN" altLang="en-US" sz="2400" kern="0">
                  <a:solidFill>
                    <a:prstClr val="black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4F3A697F-997C-41D3-B83A-720174796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2881" y="1987550"/>
                <a:ext cx="3527425" cy="2609850"/>
              </a:xfrm>
              <a:custGeom>
                <a:avLst/>
                <a:gdLst>
                  <a:gd name="T0" fmla="*/ 346 w 939"/>
                  <a:gd name="T1" fmla="*/ 695 h 695"/>
                  <a:gd name="T2" fmla="*/ 340 w 939"/>
                  <a:gd name="T3" fmla="*/ 695 h 695"/>
                  <a:gd name="T4" fmla="*/ 340 w 939"/>
                  <a:gd name="T5" fmla="*/ 695 h 695"/>
                  <a:gd name="T6" fmla="*/ 333 w 939"/>
                  <a:gd name="T7" fmla="*/ 695 h 695"/>
                  <a:gd name="T8" fmla="*/ 332 w 939"/>
                  <a:gd name="T9" fmla="*/ 695 h 695"/>
                  <a:gd name="T10" fmla="*/ 0 w 939"/>
                  <a:gd name="T11" fmla="*/ 348 h 695"/>
                  <a:gd name="T12" fmla="*/ 332 w 939"/>
                  <a:gd name="T13" fmla="*/ 1 h 695"/>
                  <a:gd name="T14" fmla="*/ 333 w 939"/>
                  <a:gd name="T15" fmla="*/ 1 h 695"/>
                  <a:gd name="T16" fmla="*/ 339 w 939"/>
                  <a:gd name="T17" fmla="*/ 0 h 695"/>
                  <a:gd name="T18" fmla="*/ 340 w 939"/>
                  <a:gd name="T19" fmla="*/ 0 h 695"/>
                  <a:gd name="T20" fmla="*/ 346 w 939"/>
                  <a:gd name="T21" fmla="*/ 0 h 695"/>
                  <a:gd name="T22" fmla="*/ 349 w 939"/>
                  <a:gd name="T23" fmla="*/ 0 h 695"/>
                  <a:gd name="T24" fmla="*/ 358 w 939"/>
                  <a:gd name="T25" fmla="*/ 0 h 695"/>
                  <a:gd name="T26" fmla="*/ 360 w 939"/>
                  <a:gd name="T27" fmla="*/ 1 h 695"/>
                  <a:gd name="T28" fmla="*/ 794 w 939"/>
                  <a:gd name="T29" fmla="*/ 190 h 695"/>
                  <a:gd name="T30" fmla="*/ 939 w 939"/>
                  <a:gd name="T31" fmla="*/ 348 h 695"/>
                  <a:gd name="T32" fmla="*/ 794 w 939"/>
                  <a:gd name="T33" fmla="*/ 505 h 695"/>
                  <a:gd name="T34" fmla="*/ 360 w 939"/>
                  <a:gd name="T35" fmla="*/ 695 h 695"/>
                  <a:gd name="T36" fmla="*/ 358 w 939"/>
                  <a:gd name="T37" fmla="*/ 695 h 695"/>
                  <a:gd name="T38" fmla="*/ 348 w 939"/>
                  <a:gd name="T39" fmla="*/ 695 h 695"/>
                  <a:gd name="T40" fmla="*/ 346 w 939"/>
                  <a:gd name="T41" fmla="*/ 69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39" h="695">
                    <a:moveTo>
                      <a:pt x="346" y="695"/>
                    </a:moveTo>
                    <a:cubicBezTo>
                      <a:pt x="344" y="695"/>
                      <a:pt x="342" y="695"/>
                      <a:pt x="340" y="695"/>
                    </a:cubicBezTo>
                    <a:cubicBezTo>
                      <a:pt x="340" y="695"/>
                      <a:pt x="340" y="695"/>
                      <a:pt x="340" y="695"/>
                    </a:cubicBezTo>
                    <a:cubicBezTo>
                      <a:pt x="338" y="695"/>
                      <a:pt x="336" y="695"/>
                      <a:pt x="333" y="695"/>
                    </a:cubicBezTo>
                    <a:cubicBezTo>
                      <a:pt x="332" y="695"/>
                      <a:pt x="332" y="695"/>
                      <a:pt x="332" y="695"/>
                    </a:cubicBezTo>
                    <a:cubicBezTo>
                      <a:pt x="146" y="686"/>
                      <a:pt x="0" y="534"/>
                      <a:pt x="0" y="348"/>
                    </a:cubicBezTo>
                    <a:cubicBezTo>
                      <a:pt x="0" y="161"/>
                      <a:pt x="146" y="9"/>
                      <a:pt x="332" y="1"/>
                    </a:cubicBezTo>
                    <a:cubicBezTo>
                      <a:pt x="333" y="1"/>
                      <a:pt x="333" y="1"/>
                      <a:pt x="333" y="1"/>
                    </a:cubicBezTo>
                    <a:cubicBezTo>
                      <a:pt x="335" y="1"/>
                      <a:pt x="337" y="0"/>
                      <a:pt x="339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42" y="0"/>
                      <a:pt x="344" y="0"/>
                      <a:pt x="346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2" y="0"/>
                      <a:pt x="355" y="0"/>
                      <a:pt x="358" y="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510" y="4"/>
                      <a:pt x="656" y="68"/>
                      <a:pt x="794" y="190"/>
                    </a:cubicBezTo>
                    <a:cubicBezTo>
                      <a:pt x="862" y="251"/>
                      <a:pt x="912" y="312"/>
                      <a:pt x="939" y="348"/>
                    </a:cubicBezTo>
                    <a:cubicBezTo>
                      <a:pt x="912" y="384"/>
                      <a:pt x="862" y="445"/>
                      <a:pt x="794" y="505"/>
                    </a:cubicBezTo>
                    <a:cubicBezTo>
                      <a:pt x="656" y="628"/>
                      <a:pt x="510" y="692"/>
                      <a:pt x="360" y="695"/>
                    </a:cubicBezTo>
                    <a:cubicBezTo>
                      <a:pt x="358" y="695"/>
                      <a:pt x="358" y="695"/>
                      <a:pt x="358" y="695"/>
                    </a:cubicBezTo>
                    <a:cubicBezTo>
                      <a:pt x="355" y="695"/>
                      <a:pt x="352" y="695"/>
                      <a:pt x="348" y="695"/>
                    </a:cubicBezTo>
                    <a:cubicBezTo>
                      <a:pt x="347" y="695"/>
                      <a:pt x="347" y="695"/>
                      <a:pt x="346" y="695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75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文本框 809">
              <a:extLst>
                <a:ext uri="{FF2B5EF4-FFF2-40B4-BE49-F238E27FC236}">
                  <a16:creationId xmlns:a16="http://schemas.microsoft.com/office/drawing/2014/main" id="{D2582A70-863E-40D6-96A5-0804713E1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968" y="3447564"/>
              <a:ext cx="618216" cy="854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52" tIns="45727" rIns="91452" bIns="45727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defTabSz="1219170">
                <a:defRPr/>
              </a:pPr>
              <a:r>
                <a:rPr lang="en-US" altLang="zh-CN" sz="2000" kern="0" dirty="0">
                  <a:solidFill>
                    <a:schemeClr val="bg1"/>
                  </a:solidFill>
                  <a:ea typeface="思源黑体旧字形 Normal" panose="020B0400000000000000" pitchFamily="34" charset="-128"/>
                </a:rPr>
                <a:t>STEP</a:t>
              </a:r>
            </a:p>
            <a:p>
              <a:pPr algn="ctr" defTabSz="1219170">
                <a:defRPr/>
              </a:pPr>
              <a:r>
                <a:rPr lang="en-US" altLang="zh-CN" sz="4800" kern="0" dirty="0">
                  <a:solidFill>
                    <a:schemeClr val="bg1"/>
                  </a:solidFill>
                  <a:latin typeface="Impact" pitchFamily="34" charset="0"/>
                  <a:ea typeface="思源黑体旧字形 Normal" panose="020B0400000000000000" pitchFamily="34" charset="-128"/>
                </a:rPr>
                <a:t>02</a:t>
              </a:r>
              <a:endParaRPr lang="zh-CN" altLang="en-US" sz="4800" kern="0" dirty="0">
                <a:solidFill>
                  <a:schemeClr val="bg1"/>
                </a:solidFill>
                <a:latin typeface="Impact" pitchFamily="34" charset="0"/>
                <a:ea typeface="思源黑体旧字形 Normal" panose="020B0400000000000000" pitchFamily="34" charset="-128"/>
              </a:endParaRPr>
            </a:p>
          </p:txBody>
        </p:sp>
        <p:grpSp>
          <p:nvGrpSpPr>
            <p:cNvPr id="43" name="组合 797">
              <a:extLst>
                <a:ext uri="{FF2B5EF4-FFF2-40B4-BE49-F238E27FC236}">
                  <a16:creationId xmlns:a16="http://schemas.microsoft.com/office/drawing/2014/main" id="{175F76EB-968A-470D-8981-741980F8BF2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458092" y="1967800"/>
              <a:ext cx="2177754" cy="1399416"/>
              <a:chOff x="7502850" y="1762125"/>
              <a:chExt cx="4027488" cy="3060700"/>
            </a:xfrm>
          </p:grpSpPr>
          <p:sp>
            <p:nvSpPr>
              <p:cNvPr id="51" name="Freeform 10">
                <a:extLst>
                  <a:ext uri="{FF2B5EF4-FFF2-40B4-BE49-F238E27FC236}">
                    <a16:creationId xmlns:a16="http://schemas.microsoft.com/office/drawing/2014/main" id="{A57EB211-9645-454D-9358-C7BDBF904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2850" y="1762125"/>
                <a:ext cx="4027488" cy="3060700"/>
              </a:xfrm>
              <a:custGeom>
                <a:avLst/>
                <a:gdLst>
                  <a:gd name="T0" fmla="*/ 421 w 1072"/>
                  <a:gd name="T1" fmla="*/ 1 h 815"/>
                  <a:gd name="T2" fmla="*/ 407 w 1072"/>
                  <a:gd name="T3" fmla="*/ 0 h 815"/>
                  <a:gd name="T4" fmla="*/ 398 w 1072"/>
                  <a:gd name="T5" fmla="*/ 1 h 815"/>
                  <a:gd name="T6" fmla="*/ 389 w 1072"/>
                  <a:gd name="T7" fmla="*/ 1 h 815"/>
                  <a:gd name="T8" fmla="*/ 0 w 1072"/>
                  <a:gd name="T9" fmla="*/ 408 h 815"/>
                  <a:gd name="T10" fmla="*/ 389 w 1072"/>
                  <a:gd name="T11" fmla="*/ 815 h 815"/>
                  <a:gd name="T12" fmla="*/ 398 w 1072"/>
                  <a:gd name="T13" fmla="*/ 815 h 815"/>
                  <a:gd name="T14" fmla="*/ 407 w 1072"/>
                  <a:gd name="T15" fmla="*/ 815 h 815"/>
                  <a:gd name="T16" fmla="*/ 421 w 1072"/>
                  <a:gd name="T17" fmla="*/ 815 h 815"/>
                  <a:gd name="T18" fmla="*/ 1072 w 1072"/>
                  <a:gd name="T19" fmla="*/ 408 h 815"/>
                  <a:gd name="T20" fmla="*/ 421 w 1072"/>
                  <a:gd name="T21" fmla="*/ 1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815">
                    <a:moveTo>
                      <a:pt x="421" y="1"/>
                    </a:moveTo>
                    <a:cubicBezTo>
                      <a:pt x="416" y="0"/>
                      <a:pt x="412" y="0"/>
                      <a:pt x="407" y="0"/>
                    </a:cubicBezTo>
                    <a:cubicBezTo>
                      <a:pt x="404" y="0"/>
                      <a:pt x="401" y="0"/>
                      <a:pt x="398" y="1"/>
                    </a:cubicBezTo>
                    <a:cubicBezTo>
                      <a:pt x="395" y="1"/>
                      <a:pt x="392" y="1"/>
                      <a:pt x="389" y="1"/>
                    </a:cubicBezTo>
                    <a:cubicBezTo>
                      <a:pt x="173" y="11"/>
                      <a:pt x="0" y="189"/>
                      <a:pt x="0" y="408"/>
                    </a:cubicBezTo>
                    <a:cubicBezTo>
                      <a:pt x="0" y="627"/>
                      <a:pt x="173" y="805"/>
                      <a:pt x="389" y="815"/>
                    </a:cubicBezTo>
                    <a:cubicBezTo>
                      <a:pt x="392" y="815"/>
                      <a:pt x="395" y="815"/>
                      <a:pt x="398" y="815"/>
                    </a:cubicBezTo>
                    <a:cubicBezTo>
                      <a:pt x="401" y="815"/>
                      <a:pt x="404" y="815"/>
                      <a:pt x="407" y="815"/>
                    </a:cubicBezTo>
                    <a:cubicBezTo>
                      <a:pt x="412" y="815"/>
                      <a:pt x="416" y="815"/>
                      <a:pt x="421" y="815"/>
                    </a:cubicBezTo>
                    <a:cubicBezTo>
                      <a:pt x="821" y="806"/>
                      <a:pt x="1072" y="408"/>
                      <a:pt x="1072" y="408"/>
                    </a:cubicBezTo>
                    <a:cubicBezTo>
                      <a:pt x="1072" y="408"/>
                      <a:pt x="821" y="9"/>
                      <a:pt x="4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DADA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defTabSz="1219170">
                  <a:defRPr/>
                </a:pPr>
                <a:endParaRPr lang="zh-CN" altLang="en-US" sz="2400" kern="0">
                  <a:solidFill>
                    <a:prstClr val="black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3B65D27D-07CD-4F7A-BDAF-047FAE5CB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2881" y="1987550"/>
                <a:ext cx="3527425" cy="2609850"/>
              </a:xfrm>
              <a:custGeom>
                <a:avLst/>
                <a:gdLst>
                  <a:gd name="T0" fmla="*/ 346 w 939"/>
                  <a:gd name="T1" fmla="*/ 695 h 695"/>
                  <a:gd name="T2" fmla="*/ 340 w 939"/>
                  <a:gd name="T3" fmla="*/ 695 h 695"/>
                  <a:gd name="T4" fmla="*/ 340 w 939"/>
                  <a:gd name="T5" fmla="*/ 695 h 695"/>
                  <a:gd name="T6" fmla="*/ 333 w 939"/>
                  <a:gd name="T7" fmla="*/ 695 h 695"/>
                  <a:gd name="T8" fmla="*/ 332 w 939"/>
                  <a:gd name="T9" fmla="*/ 695 h 695"/>
                  <a:gd name="T10" fmla="*/ 0 w 939"/>
                  <a:gd name="T11" fmla="*/ 348 h 695"/>
                  <a:gd name="T12" fmla="*/ 332 w 939"/>
                  <a:gd name="T13" fmla="*/ 1 h 695"/>
                  <a:gd name="T14" fmla="*/ 333 w 939"/>
                  <a:gd name="T15" fmla="*/ 1 h 695"/>
                  <a:gd name="T16" fmla="*/ 339 w 939"/>
                  <a:gd name="T17" fmla="*/ 0 h 695"/>
                  <a:gd name="T18" fmla="*/ 340 w 939"/>
                  <a:gd name="T19" fmla="*/ 0 h 695"/>
                  <a:gd name="T20" fmla="*/ 346 w 939"/>
                  <a:gd name="T21" fmla="*/ 0 h 695"/>
                  <a:gd name="T22" fmla="*/ 349 w 939"/>
                  <a:gd name="T23" fmla="*/ 0 h 695"/>
                  <a:gd name="T24" fmla="*/ 358 w 939"/>
                  <a:gd name="T25" fmla="*/ 0 h 695"/>
                  <a:gd name="T26" fmla="*/ 360 w 939"/>
                  <a:gd name="T27" fmla="*/ 1 h 695"/>
                  <a:gd name="T28" fmla="*/ 794 w 939"/>
                  <a:gd name="T29" fmla="*/ 190 h 695"/>
                  <a:gd name="T30" fmla="*/ 939 w 939"/>
                  <a:gd name="T31" fmla="*/ 348 h 695"/>
                  <a:gd name="T32" fmla="*/ 794 w 939"/>
                  <a:gd name="T33" fmla="*/ 505 h 695"/>
                  <a:gd name="T34" fmla="*/ 360 w 939"/>
                  <a:gd name="T35" fmla="*/ 695 h 695"/>
                  <a:gd name="T36" fmla="*/ 358 w 939"/>
                  <a:gd name="T37" fmla="*/ 695 h 695"/>
                  <a:gd name="T38" fmla="*/ 348 w 939"/>
                  <a:gd name="T39" fmla="*/ 695 h 695"/>
                  <a:gd name="T40" fmla="*/ 346 w 939"/>
                  <a:gd name="T41" fmla="*/ 69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39" h="695">
                    <a:moveTo>
                      <a:pt x="346" y="695"/>
                    </a:moveTo>
                    <a:cubicBezTo>
                      <a:pt x="344" y="695"/>
                      <a:pt x="342" y="695"/>
                      <a:pt x="340" y="695"/>
                    </a:cubicBezTo>
                    <a:cubicBezTo>
                      <a:pt x="340" y="695"/>
                      <a:pt x="340" y="695"/>
                      <a:pt x="340" y="695"/>
                    </a:cubicBezTo>
                    <a:cubicBezTo>
                      <a:pt x="338" y="695"/>
                      <a:pt x="336" y="695"/>
                      <a:pt x="333" y="695"/>
                    </a:cubicBezTo>
                    <a:cubicBezTo>
                      <a:pt x="332" y="695"/>
                      <a:pt x="332" y="695"/>
                      <a:pt x="332" y="695"/>
                    </a:cubicBezTo>
                    <a:cubicBezTo>
                      <a:pt x="146" y="686"/>
                      <a:pt x="0" y="534"/>
                      <a:pt x="0" y="348"/>
                    </a:cubicBezTo>
                    <a:cubicBezTo>
                      <a:pt x="0" y="161"/>
                      <a:pt x="146" y="9"/>
                      <a:pt x="332" y="1"/>
                    </a:cubicBezTo>
                    <a:cubicBezTo>
                      <a:pt x="333" y="1"/>
                      <a:pt x="333" y="1"/>
                      <a:pt x="333" y="1"/>
                    </a:cubicBezTo>
                    <a:cubicBezTo>
                      <a:pt x="335" y="1"/>
                      <a:pt x="337" y="0"/>
                      <a:pt x="339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42" y="0"/>
                      <a:pt x="344" y="0"/>
                      <a:pt x="346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2" y="0"/>
                      <a:pt x="355" y="0"/>
                      <a:pt x="358" y="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510" y="4"/>
                      <a:pt x="656" y="68"/>
                      <a:pt x="794" y="190"/>
                    </a:cubicBezTo>
                    <a:cubicBezTo>
                      <a:pt x="862" y="251"/>
                      <a:pt x="912" y="312"/>
                      <a:pt x="939" y="348"/>
                    </a:cubicBezTo>
                    <a:cubicBezTo>
                      <a:pt x="912" y="384"/>
                      <a:pt x="862" y="445"/>
                      <a:pt x="794" y="505"/>
                    </a:cubicBezTo>
                    <a:cubicBezTo>
                      <a:pt x="656" y="628"/>
                      <a:pt x="510" y="692"/>
                      <a:pt x="360" y="695"/>
                    </a:cubicBezTo>
                    <a:cubicBezTo>
                      <a:pt x="358" y="695"/>
                      <a:pt x="358" y="695"/>
                      <a:pt x="358" y="695"/>
                    </a:cubicBezTo>
                    <a:cubicBezTo>
                      <a:pt x="355" y="695"/>
                      <a:pt x="352" y="695"/>
                      <a:pt x="348" y="695"/>
                    </a:cubicBezTo>
                    <a:cubicBezTo>
                      <a:pt x="347" y="695"/>
                      <a:pt x="347" y="695"/>
                      <a:pt x="346" y="695"/>
                    </a:cubicBezTo>
                    <a:close/>
                  </a:path>
                </a:pathLst>
              </a:custGeom>
              <a:solidFill>
                <a:srgbClr val="E76F53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75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组合 797">
              <a:extLst>
                <a:ext uri="{FF2B5EF4-FFF2-40B4-BE49-F238E27FC236}">
                  <a16:creationId xmlns:a16="http://schemas.microsoft.com/office/drawing/2014/main" id="{8111F937-4CCA-4D1F-9D87-EB71F4BCB10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709491" y="3174827"/>
              <a:ext cx="2177754" cy="1399416"/>
              <a:chOff x="7502850" y="1762125"/>
              <a:chExt cx="4027488" cy="3060700"/>
            </a:xfrm>
          </p:grpSpPr>
          <p:sp>
            <p:nvSpPr>
              <p:cNvPr id="49" name="Freeform 10">
                <a:extLst>
                  <a:ext uri="{FF2B5EF4-FFF2-40B4-BE49-F238E27FC236}">
                    <a16:creationId xmlns:a16="http://schemas.microsoft.com/office/drawing/2014/main" id="{873541F4-D1E0-4B9A-940F-4261E906A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2850" y="1762125"/>
                <a:ext cx="4027488" cy="3060700"/>
              </a:xfrm>
              <a:custGeom>
                <a:avLst/>
                <a:gdLst>
                  <a:gd name="T0" fmla="*/ 421 w 1072"/>
                  <a:gd name="T1" fmla="*/ 1 h 815"/>
                  <a:gd name="T2" fmla="*/ 407 w 1072"/>
                  <a:gd name="T3" fmla="*/ 0 h 815"/>
                  <a:gd name="T4" fmla="*/ 398 w 1072"/>
                  <a:gd name="T5" fmla="*/ 1 h 815"/>
                  <a:gd name="T6" fmla="*/ 389 w 1072"/>
                  <a:gd name="T7" fmla="*/ 1 h 815"/>
                  <a:gd name="T8" fmla="*/ 0 w 1072"/>
                  <a:gd name="T9" fmla="*/ 408 h 815"/>
                  <a:gd name="T10" fmla="*/ 389 w 1072"/>
                  <a:gd name="T11" fmla="*/ 815 h 815"/>
                  <a:gd name="T12" fmla="*/ 398 w 1072"/>
                  <a:gd name="T13" fmla="*/ 815 h 815"/>
                  <a:gd name="T14" fmla="*/ 407 w 1072"/>
                  <a:gd name="T15" fmla="*/ 815 h 815"/>
                  <a:gd name="T16" fmla="*/ 421 w 1072"/>
                  <a:gd name="T17" fmla="*/ 815 h 815"/>
                  <a:gd name="T18" fmla="*/ 1072 w 1072"/>
                  <a:gd name="T19" fmla="*/ 408 h 815"/>
                  <a:gd name="T20" fmla="*/ 421 w 1072"/>
                  <a:gd name="T21" fmla="*/ 1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815">
                    <a:moveTo>
                      <a:pt x="421" y="1"/>
                    </a:moveTo>
                    <a:cubicBezTo>
                      <a:pt x="416" y="0"/>
                      <a:pt x="412" y="0"/>
                      <a:pt x="407" y="0"/>
                    </a:cubicBezTo>
                    <a:cubicBezTo>
                      <a:pt x="404" y="0"/>
                      <a:pt x="401" y="0"/>
                      <a:pt x="398" y="1"/>
                    </a:cubicBezTo>
                    <a:cubicBezTo>
                      <a:pt x="395" y="1"/>
                      <a:pt x="392" y="1"/>
                      <a:pt x="389" y="1"/>
                    </a:cubicBezTo>
                    <a:cubicBezTo>
                      <a:pt x="173" y="11"/>
                      <a:pt x="0" y="189"/>
                      <a:pt x="0" y="408"/>
                    </a:cubicBezTo>
                    <a:cubicBezTo>
                      <a:pt x="0" y="627"/>
                      <a:pt x="173" y="805"/>
                      <a:pt x="389" y="815"/>
                    </a:cubicBezTo>
                    <a:cubicBezTo>
                      <a:pt x="392" y="815"/>
                      <a:pt x="395" y="815"/>
                      <a:pt x="398" y="815"/>
                    </a:cubicBezTo>
                    <a:cubicBezTo>
                      <a:pt x="401" y="815"/>
                      <a:pt x="404" y="815"/>
                      <a:pt x="407" y="815"/>
                    </a:cubicBezTo>
                    <a:cubicBezTo>
                      <a:pt x="412" y="815"/>
                      <a:pt x="416" y="815"/>
                      <a:pt x="421" y="815"/>
                    </a:cubicBezTo>
                    <a:cubicBezTo>
                      <a:pt x="821" y="806"/>
                      <a:pt x="1072" y="408"/>
                      <a:pt x="1072" y="408"/>
                    </a:cubicBezTo>
                    <a:cubicBezTo>
                      <a:pt x="1072" y="408"/>
                      <a:pt x="821" y="9"/>
                      <a:pt x="4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DADA"/>
                  </a:gs>
                  <a:gs pos="100000">
                    <a:sysClr val="window" lastClr="FFFFFF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>
                <a:outerShdw blurRad="228600" dist="228600" dir="5400000" algn="t" rotWithShape="0">
                  <a:sysClr val="windowText" lastClr="000000">
                    <a:lumMod val="85000"/>
                    <a:lumOff val="15000"/>
                    <a:alpha val="28000"/>
                  </a:sysClr>
                </a:outerShdw>
              </a:effectLst>
            </p:spPr>
            <p:txBody>
              <a:bodyPr/>
              <a:lstStyle/>
              <a:p>
                <a:pPr defTabSz="1219170">
                  <a:defRPr/>
                </a:pPr>
                <a:endParaRPr lang="zh-CN" altLang="en-US" sz="2400" kern="0">
                  <a:solidFill>
                    <a:prstClr val="black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44E5BC40-D067-4610-A4DD-932244422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2881" y="1987550"/>
                <a:ext cx="3527425" cy="2609850"/>
              </a:xfrm>
              <a:custGeom>
                <a:avLst/>
                <a:gdLst>
                  <a:gd name="T0" fmla="*/ 346 w 939"/>
                  <a:gd name="T1" fmla="*/ 695 h 695"/>
                  <a:gd name="T2" fmla="*/ 340 w 939"/>
                  <a:gd name="T3" fmla="*/ 695 h 695"/>
                  <a:gd name="T4" fmla="*/ 340 w 939"/>
                  <a:gd name="T5" fmla="*/ 695 h 695"/>
                  <a:gd name="T6" fmla="*/ 333 w 939"/>
                  <a:gd name="T7" fmla="*/ 695 h 695"/>
                  <a:gd name="T8" fmla="*/ 332 w 939"/>
                  <a:gd name="T9" fmla="*/ 695 h 695"/>
                  <a:gd name="T10" fmla="*/ 0 w 939"/>
                  <a:gd name="T11" fmla="*/ 348 h 695"/>
                  <a:gd name="T12" fmla="*/ 332 w 939"/>
                  <a:gd name="T13" fmla="*/ 1 h 695"/>
                  <a:gd name="T14" fmla="*/ 333 w 939"/>
                  <a:gd name="T15" fmla="*/ 1 h 695"/>
                  <a:gd name="T16" fmla="*/ 339 w 939"/>
                  <a:gd name="T17" fmla="*/ 0 h 695"/>
                  <a:gd name="T18" fmla="*/ 340 w 939"/>
                  <a:gd name="T19" fmla="*/ 0 h 695"/>
                  <a:gd name="T20" fmla="*/ 346 w 939"/>
                  <a:gd name="T21" fmla="*/ 0 h 695"/>
                  <a:gd name="T22" fmla="*/ 349 w 939"/>
                  <a:gd name="T23" fmla="*/ 0 h 695"/>
                  <a:gd name="T24" fmla="*/ 358 w 939"/>
                  <a:gd name="T25" fmla="*/ 0 h 695"/>
                  <a:gd name="T26" fmla="*/ 360 w 939"/>
                  <a:gd name="T27" fmla="*/ 1 h 695"/>
                  <a:gd name="T28" fmla="*/ 794 w 939"/>
                  <a:gd name="T29" fmla="*/ 190 h 695"/>
                  <a:gd name="T30" fmla="*/ 939 w 939"/>
                  <a:gd name="T31" fmla="*/ 348 h 695"/>
                  <a:gd name="T32" fmla="*/ 794 w 939"/>
                  <a:gd name="T33" fmla="*/ 505 h 695"/>
                  <a:gd name="T34" fmla="*/ 360 w 939"/>
                  <a:gd name="T35" fmla="*/ 695 h 695"/>
                  <a:gd name="T36" fmla="*/ 358 w 939"/>
                  <a:gd name="T37" fmla="*/ 695 h 695"/>
                  <a:gd name="T38" fmla="*/ 348 w 939"/>
                  <a:gd name="T39" fmla="*/ 695 h 695"/>
                  <a:gd name="T40" fmla="*/ 346 w 939"/>
                  <a:gd name="T41" fmla="*/ 69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39" h="695">
                    <a:moveTo>
                      <a:pt x="346" y="695"/>
                    </a:moveTo>
                    <a:cubicBezTo>
                      <a:pt x="344" y="695"/>
                      <a:pt x="342" y="695"/>
                      <a:pt x="340" y="695"/>
                    </a:cubicBezTo>
                    <a:cubicBezTo>
                      <a:pt x="340" y="695"/>
                      <a:pt x="340" y="695"/>
                      <a:pt x="340" y="695"/>
                    </a:cubicBezTo>
                    <a:cubicBezTo>
                      <a:pt x="338" y="695"/>
                      <a:pt x="336" y="695"/>
                      <a:pt x="333" y="695"/>
                    </a:cubicBezTo>
                    <a:cubicBezTo>
                      <a:pt x="332" y="695"/>
                      <a:pt x="332" y="695"/>
                      <a:pt x="332" y="695"/>
                    </a:cubicBezTo>
                    <a:cubicBezTo>
                      <a:pt x="146" y="686"/>
                      <a:pt x="0" y="534"/>
                      <a:pt x="0" y="348"/>
                    </a:cubicBezTo>
                    <a:cubicBezTo>
                      <a:pt x="0" y="161"/>
                      <a:pt x="146" y="9"/>
                      <a:pt x="332" y="1"/>
                    </a:cubicBezTo>
                    <a:cubicBezTo>
                      <a:pt x="333" y="1"/>
                      <a:pt x="333" y="1"/>
                      <a:pt x="333" y="1"/>
                    </a:cubicBezTo>
                    <a:cubicBezTo>
                      <a:pt x="335" y="1"/>
                      <a:pt x="337" y="0"/>
                      <a:pt x="339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42" y="0"/>
                      <a:pt x="344" y="0"/>
                      <a:pt x="346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2" y="0"/>
                      <a:pt x="355" y="0"/>
                      <a:pt x="358" y="0"/>
                    </a:cubicBezTo>
                    <a:cubicBezTo>
                      <a:pt x="360" y="1"/>
                      <a:pt x="360" y="1"/>
                      <a:pt x="360" y="1"/>
                    </a:cubicBezTo>
                    <a:cubicBezTo>
                      <a:pt x="510" y="4"/>
                      <a:pt x="656" y="68"/>
                      <a:pt x="794" y="190"/>
                    </a:cubicBezTo>
                    <a:cubicBezTo>
                      <a:pt x="862" y="251"/>
                      <a:pt x="912" y="312"/>
                      <a:pt x="939" y="348"/>
                    </a:cubicBezTo>
                    <a:cubicBezTo>
                      <a:pt x="912" y="384"/>
                      <a:pt x="862" y="445"/>
                      <a:pt x="794" y="505"/>
                    </a:cubicBezTo>
                    <a:cubicBezTo>
                      <a:pt x="656" y="628"/>
                      <a:pt x="510" y="692"/>
                      <a:pt x="360" y="695"/>
                    </a:cubicBezTo>
                    <a:cubicBezTo>
                      <a:pt x="358" y="695"/>
                      <a:pt x="358" y="695"/>
                      <a:pt x="358" y="695"/>
                    </a:cubicBezTo>
                    <a:cubicBezTo>
                      <a:pt x="355" y="695"/>
                      <a:pt x="352" y="695"/>
                      <a:pt x="348" y="695"/>
                    </a:cubicBezTo>
                    <a:cubicBezTo>
                      <a:pt x="347" y="695"/>
                      <a:pt x="347" y="695"/>
                      <a:pt x="346" y="695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75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文本框 808">
              <a:extLst>
                <a:ext uri="{FF2B5EF4-FFF2-40B4-BE49-F238E27FC236}">
                  <a16:creationId xmlns:a16="http://schemas.microsoft.com/office/drawing/2014/main" id="{FDD54EDD-B66A-4539-9293-1CFF4E415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818" y="2163995"/>
              <a:ext cx="561710" cy="854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52" tIns="45727" rIns="91452" bIns="45727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defTabSz="1219170">
                <a:defRPr/>
              </a:pPr>
              <a:r>
                <a:rPr lang="en-US" altLang="zh-CN" sz="2000" kern="0" dirty="0">
                  <a:solidFill>
                    <a:schemeClr val="bg1"/>
                  </a:solidFill>
                  <a:ea typeface="思源黑体旧字形 Normal" panose="020B0400000000000000" pitchFamily="34" charset="-128"/>
                </a:rPr>
                <a:t>STEP</a:t>
              </a:r>
            </a:p>
            <a:p>
              <a:pPr algn="ctr" defTabSz="1219170">
                <a:defRPr/>
              </a:pPr>
              <a:r>
                <a:rPr lang="en-US" altLang="zh-CN" sz="4800" kern="0" dirty="0">
                  <a:solidFill>
                    <a:schemeClr val="bg1"/>
                  </a:solidFill>
                  <a:latin typeface="Impact" pitchFamily="34" charset="0"/>
                  <a:ea typeface="思源黑体旧字形 Normal" panose="020B0400000000000000" pitchFamily="34" charset="-128"/>
                </a:rPr>
                <a:t>01</a:t>
              </a:r>
              <a:endParaRPr lang="zh-CN" altLang="en-US" sz="4800" kern="0" dirty="0">
                <a:solidFill>
                  <a:schemeClr val="bg1"/>
                </a:solidFill>
                <a:latin typeface="Impact" pitchFamily="34" charset="0"/>
                <a:ea typeface="思源黑体旧字形 Normal" panose="020B0400000000000000" pitchFamily="34" charset="-128"/>
              </a:endParaRPr>
            </a:p>
          </p:txBody>
        </p:sp>
        <p:sp>
          <p:nvSpPr>
            <p:cNvPr id="48" name="文本框 810">
              <a:extLst>
                <a:ext uri="{FF2B5EF4-FFF2-40B4-BE49-F238E27FC236}">
                  <a16:creationId xmlns:a16="http://schemas.microsoft.com/office/drawing/2014/main" id="{4322EF14-0D54-432A-A49F-A0C6B6AEB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3098" y="3447564"/>
              <a:ext cx="631441" cy="854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52" tIns="45727" rIns="91452" bIns="45727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defTabSz="1219170">
                <a:defRPr/>
              </a:pPr>
              <a:r>
                <a:rPr lang="en-US" altLang="zh-CN" sz="2000" kern="0" dirty="0">
                  <a:solidFill>
                    <a:schemeClr val="bg1"/>
                  </a:solidFill>
                  <a:ea typeface="思源黑体旧字形 Normal" panose="020B0400000000000000" pitchFamily="34" charset="-128"/>
                </a:rPr>
                <a:t>STEP</a:t>
              </a:r>
            </a:p>
            <a:p>
              <a:pPr algn="ctr" defTabSz="1219170">
                <a:defRPr/>
              </a:pPr>
              <a:r>
                <a:rPr lang="en-US" altLang="zh-CN" sz="4800" kern="0" dirty="0">
                  <a:solidFill>
                    <a:schemeClr val="bg1"/>
                  </a:solidFill>
                  <a:latin typeface="Impact" pitchFamily="34" charset="0"/>
                  <a:ea typeface="思源黑体旧字形 Normal" panose="020B0400000000000000" pitchFamily="34" charset="-128"/>
                </a:rPr>
                <a:t>03</a:t>
              </a:r>
              <a:endParaRPr lang="zh-CN" altLang="en-US" sz="4800" kern="0" dirty="0">
                <a:solidFill>
                  <a:schemeClr val="bg1"/>
                </a:solidFill>
                <a:latin typeface="Impact" pitchFamily="34" charset="0"/>
                <a:ea typeface="思源黑体旧字形 Normal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47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具备的技术专长或特点</a:t>
            </a:r>
          </a:p>
        </p:txBody>
      </p:sp>
      <p:sp>
        <p:nvSpPr>
          <p:cNvPr id="27" name="任意多边形 4">
            <a:extLst>
              <a:ext uri="{FF2B5EF4-FFF2-40B4-BE49-F238E27FC236}">
                <a16:creationId xmlns:a16="http://schemas.microsoft.com/office/drawing/2014/main" id="{68F99557-52EB-49B8-ABE3-F6787AF4C673}"/>
              </a:ext>
            </a:extLst>
          </p:cNvPr>
          <p:cNvSpPr/>
          <p:nvPr/>
        </p:nvSpPr>
        <p:spPr>
          <a:xfrm flipV="1">
            <a:off x="1247045" y="3012372"/>
            <a:ext cx="3985416" cy="43159"/>
          </a:xfrm>
          <a:custGeom>
            <a:avLst/>
            <a:gdLst>
              <a:gd name="connsiteX0" fmla="*/ 4406630 w 4406630"/>
              <a:gd name="connsiteY0" fmla="*/ 0 h 0"/>
              <a:gd name="connsiteX1" fmla="*/ 0 w 440663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6630">
                <a:moveTo>
                  <a:pt x="440663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5">
            <a:extLst>
              <a:ext uri="{FF2B5EF4-FFF2-40B4-BE49-F238E27FC236}">
                <a16:creationId xmlns:a16="http://schemas.microsoft.com/office/drawing/2014/main" id="{5C3EDC5E-2866-4D8D-8154-DD61A27A333E}"/>
              </a:ext>
            </a:extLst>
          </p:cNvPr>
          <p:cNvSpPr/>
          <p:nvPr/>
        </p:nvSpPr>
        <p:spPr>
          <a:xfrm flipV="1">
            <a:off x="1235751" y="5371704"/>
            <a:ext cx="2793740" cy="101708"/>
          </a:xfrm>
          <a:custGeom>
            <a:avLst/>
            <a:gdLst>
              <a:gd name="connsiteX0" fmla="*/ 4406630 w 4406630"/>
              <a:gd name="connsiteY0" fmla="*/ 0 h 0"/>
              <a:gd name="connsiteX1" fmla="*/ 0 w 440663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6630">
                <a:moveTo>
                  <a:pt x="440663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6">
            <a:extLst>
              <a:ext uri="{FF2B5EF4-FFF2-40B4-BE49-F238E27FC236}">
                <a16:creationId xmlns:a16="http://schemas.microsoft.com/office/drawing/2014/main" id="{316A2B6A-157B-42FA-B83B-F1B4FE6D8A03}"/>
              </a:ext>
            </a:extLst>
          </p:cNvPr>
          <p:cNvSpPr/>
          <p:nvPr/>
        </p:nvSpPr>
        <p:spPr>
          <a:xfrm flipV="1">
            <a:off x="8165613" y="2710116"/>
            <a:ext cx="2793740" cy="101708"/>
          </a:xfrm>
          <a:custGeom>
            <a:avLst/>
            <a:gdLst>
              <a:gd name="connsiteX0" fmla="*/ 4406630 w 4406630"/>
              <a:gd name="connsiteY0" fmla="*/ 0 h 0"/>
              <a:gd name="connsiteX1" fmla="*/ 0 w 440663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6630">
                <a:moveTo>
                  <a:pt x="440663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7">
            <a:extLst>
              <a:ext uri="{FF2B5EF4-FFF2-40B4-BE49-F238E27FC236}">
                <a16:creationId xmlns:a16="http://schemas.microsoft.com/office/drawing/2014/main" id="{6EBFA675-7DEF-4FD1-A3A6-C2E0E06F3F6A}"/>
              </a:ext>
            </a:extLst>
          </p:cNvPr>
          <p:cNvSpPr/>
          <p:nvPr/>
        </p:nvSpPr>
        <p:spPr>
          <a:xfrm flipV="1">
            <a:off x="7087534" y="4487266"/>
            <a:ext cx="3871819" cy="103225"/>
          </a:xfrm>
          <a:custGeom>
            <a:avLst/>
            <a:gdLst>
              <a:gd name="connsiteX0" fmla="*/ 4406630 w 4406630"/>
              <a:gd name="connsiteY0" fmla="*/ 0 h 0"/>
              <a:gd name="connsiteX1" fmla="*/ 0 w 440663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6630">
                <a:moveTo>
                  <a:pt x="440663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D5C67CD-3488-4D78-9FBA-1784AE19F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rot="10800000" flipV="1">
            <a:off x="4126008" y="2295294"/>
            <a:ext cx="4990858" cy="11077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B3F2F79-AE62-4F94-84C1-105F1E4BC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flipV="1">
            <a:off x="3174755" y="5828316"/>
            <a:ext cx="4990858" cy="110772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3CB6F10E-D1C9-47F4-A0F2-DC5C0BC17F88}"/>
              </a:ext>
            </a:extLst>
          </p:cNvPr>
          <p:cNvGrpSpPr/>
          <p:nvPr/>
        </p:nvGrpSpPr>
        <p:grpSpPr>
          <a:xfrm>
            <a:off x="4523260" y="2296100"/>
            <a:ext cx="2105016" cy="1811675"/>
            <a:chOff x="4523260" y="2490062"/>
            <a:chExt cx="2105016" cy="1811675"/>
          </a:xfrm>
        </p:grpSpPr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A5992A92-EF53-4EA2-9C0B-4C52CA5654BD}"/>
                </a:ext>
              </a:extLst>
            </p:cNvPr>
            <p:cNvSpPr/>
            <p:nvPr/>
          </p:nvSpPr>
          <p:spPr>
            <a:xfrm>
              <a:off x="5232463" y="2490062"/>
              <a:ext cx="1395813" cy="1753951"/>
            </a:xfrm>
            <a:prstGeom prst="parallelogram">
              <a:avLst>
                <a:gd name="adj" fmla="val 51231"/>
              </a:avLst>
            </a:prstGeom>
            <a:solidFill>
              <a:srgbClr val="3D3D3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1A61ABA6-DD75-42B6-A3BD-D9C3CCAD10EB}"/>
                </a:ext>
              </a:extLst>
            </p:cNvPr>
            <p:cNvSpPr/>
            <p:nvPr/>
          </p:nvSpPr>
          <p:spPr>
            <a:xfrm flipH="1">
              <a:off x="4523260" y="2490062"/>
              <a:ext cx="1395813" cy="1753951"/>
            </a:xfrm>
            <a:prstGeom prst="parallelogram">
              <a:avLst>
                <a:gd name="adj" fmla="val 51231"/>
              </a:avLst>
            </a:prstGeom>
            <a:solidFill>
              <a:srgbClr val="3D3D3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1389694-3FD7-404C-BBC3-1936F3774370}"/>
                </a:ext>
              </a:extLst>
            </p:cNvPr>
            <p:cNvSpPr/>
            <p:nvPr/>
          </p:nvSpPr>
          <p:spPr>
            <a:xfrm>
              <a:off x="5053035" y="3778517"/>
              <a:ext cx="84065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gency FB" panose="020B0503020202020204" pitchFamily="34" charset="0"/>
                  <a:ea typeface="思源黑体旧字形 Normal" panose="020B0400000000000000" pitchFamily="34" charset="-128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latin typeface="Agency FB" panose="020B0503020202020204" pitchFamily="34" charset="0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F01887B-ED63-45AB-B409-397E9B30D4EE}"/>
              </a:ext>
            </a:extLst>
          </p:cNvPr>
          <p:cNvGrpSpPr/>
          <p:nvPr/>
        </p:nvGrpSpPr>
        <p:grpSpPr>
          <a:xfrm>
            <a:off x="6628276" y="2295697"/>
            <a:ext cx="2105016" cy="1768071"/>
            <a:chOff x="6628276" y="2489659"/>
            <a:chExt cx="2105016" cy="1768071"/>
          </a:xfrm>
        </p:grpSpPr>
        <p:sp>
          <p:nvSpPr>
            <p:cNvPr id="60" name="平行四边形 59">
              <a:extLst>
                <a:ext uri="{FF2B5EF4-FFF2-40B4-BE49-F238E27FC236}">
                  <a16:creationId xmlns:a16="http://schemas.microsoft.com/office/drawing/2014/main" id="{FB7A2E02-90D9-4CB6-A316-0708850E5419}"/>
                </a:ext>
              </a:extLst>
            </p:cNvPr>
            <p:cNvSpPr/>
            <p:nvPr/>
          </p:nvSpPr>
          <p:spPr>
            <a:xfrm>
              <a:off x="7337479" y="2489659"/>
              <a:ext cx="1395813" cy="1753951"/>
            </a:xfrm>
            <a:prstGeom prst="parallelogram">
              <a:avLst>
                <a:gd name="adj" fmla="val 51231"/>
              </a:avLst>
            </a:prstGeom>
            <a:solidFill>
              <a:srgbClr val="E76F5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61" name="平行四边形 60">
              <a:extLst>
                <a:ext uri="{FF2B5EF4-FFF2-40B4-BE49-F238E27FC236}">
                  <a16:creationId xmlns:a16="http://schemas.microsoft.com/office/drawing/2014/main" id="{18C09B53-14F6-43A6-B5AE-FA48C81E790F}"/>
                </a:ext>
              </a:extLst>
            </p:cNvPr>
            <p:cNvSpPr/>
            <p:nvPr/>
          </p:nvSpPr>
          <p:spPr>
            <a:xfrm flipH="1">
              <a:off x="6628276" y="2489659"/>
              <a:ext cx="1395813" cy="1753951"/>
            </a:xfrm>
            <a:prstGeom prst="parallelogram">
              <a:avLst>
                <a:gd name="adj" fmla="val 51231"/>
              </a:avLst>
            </a:prstGeom>
            <a:solidFill>
              <a:srgbClr val="E76F5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683543E-69DB-4554-BFA6-9FEF3227A213}"/>
                </a:ext>
              </a:extLst>
            </p:cNvPr>
            <p:cNvSpPr/>
            <p:nvPr/>
          </p:nvSpPr>
          <p:spPr>
            <a:xfrm>
              <a:off x="7206196" y="3734510"/>
              <a:ext cx="84065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gency FB" panose="020B0503020202020204" pitchFamily="34" charset="0"/>
                  <a:ea typeface="思源黑体旧字形 Normal" panose="020B0400000000000000" pitchFamily="34" charset="-128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latin typeface="Agency FB" panose="020B0503020202020204" pitchFamily="34" charset="0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7490710-1CCE-4961-947B-9BB4A71DA7FF}"/>
              </a:ext>
            </a:extLst>
          </p:cNvPr>
          <p:cNvGrpSpPr/>
          <p:nvPr/>
        </p:nvGrpSpPr>
        <p:grpSpPr>
          <a:xfrm>
            <a:off x="5670185" y="4184332"/>
            <a:ext cx="2105016" cy="1753951"/>
            <a:chOff x="5670185" y="4378294"/>
            <a:chExt cx="2105016" cy="1753951"/>
          </a:xfrm>
        </p:grpSpPr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98CB8E16-5F5D-4422-897A-CDB148DCDF29}"/>
                </a:ext>
              </a:extLst>
            </p:cNvPr>
            <p:cNvSpPr/>
            <p:nvPr/>
          </p:nvSpPr>
          <p:spPr>
            <a:xfrm flipV="1">
              <a:off x="6379388" y="4378294"/>
              <a:ext cx="1395813" cy="1753951"/>
            </a:xfrm>
            <a:prstGeom prst="parallelogram">
              <a:avLst>
                <a:gd name="adj" fmla="val 51231"/>
              </a:avLst>
            </a:prstGeom>
            <a:solidFill>
              <a:srgbClr val="3D3D3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E3248FCC-5099-4028-9DAA-FB4D85BE4E4C}"/>
                </a:ext>
              </a:extLst>
            </p:cNvPr>
            <p:cNvSpPr/>
            <p:nvPr/>
          </p:nvSpPr>
          <p:spPr>
            <a:xfrm flipH="1" flipV="1">
              <a:off x="5670185" y="4378294"/>
              <a:ext cx="1395813" cy="1753951"/>
            </a:xfrm>
            <a:prstGeom prst="parallelogram">
              <a:avLst>
                <a:gd name="adj" fmla="val 51231"/>
              </a:avLst>
            </a:prstGeom>
            <a:solidFill>
              <a:srgbClr val="3D3D3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31F0AA2-7357-4E34-8494-2E065B4098D9}"/>
                </a:ext>
              </a:extLst>
            </p:cNvPr>
            <p:cNvSpPr/>
            <p:nvPr/>
          </p:nvSpPr>
          <p:spPr>
            <a:xfrm>
              <a:off x="6148992" y="4471339"/>
              <a:ext cx="84065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gency FB" panose="020B0503020202020204" pitchFamily="34" charset="0"/>
                  <a:ea typeface="思源黑体旧字形 Normal" panose="020B0400000000000000" pitchFamily="34" charset="-128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Agency FB" panose="020B0503020202020204" pitchFamily="34" charset="0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4D3439E-3152-4575-8C57-31F3B4FB21F1}"/>
              </a:ext>
            </a:extLst>
          </p:cNvPr>
          <p:cNvGrpSpPr/>
          <p:nvPr/>
        </p:nvGrpSpPr>
        <p:grpSpPr>
          <a:xfrm>
            <a:off x="3565168" y="4184735"/>
            <a:ext cx="2105016" cy="1753951"/>
            <a:chOff x="3565168" y="4378697"/>
            <a:chExt cx="2105016" cy="1753951"/>
          </a:xfrm>
        </p:grpSpPr>
        <p:sp>
          <p:nvSpPr>
            <p:cNvPr id="68" name="平行四边形 67">
              <a:extLst>
                <a:ext uri="{FF2B5EF4-FFF2-40B4-BE49-F238E27FC236}">
                  <a16:creationId xmlns:a16="http://schemas.microsoft.com/office/drawing/2014/main" id="{8E35DBE2-58F6-426B-B72E-38B1EFF8EBFA}"/>
                </a:ext>
              </a:extLst>
            </p:cNvPr>
            <p:cNvSpPr/>
            <p:nvPr/>
          </p:nvSpPr>
          <p:spPr>
            <a:xfrm flipV="1">
              <a:off x="4274371" y="4378697"/>
              <a:ext cx="1395813" cy="1753951"/>
            </a:xfrm>
            <a:prstGeom prst="parallelogram">
              <a:avLst>
                <a:gd name="adj" fmla="val 51231"/>
              </a:avLst>
            </a:prstGeom>
            <a:solidFill>
              <a:srgbClr val="E76F5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69" name="平行四边形 68">
              <a:extLst>
                <a:ext uri="{FF2B5EF4-FFF2-40B4-BE49-F238E27FC236}">
                  <a16:creationId xmlns:a16="http://schemas.microsoft.com/office/drawing/2014/main" id="{AF67D1D1-786F-4351-9602-1C5EFC2BB8F4}"/>
                </a:ext>
              </a:extLst>
            </p:cNvPr>
            <p:cNvSpPr/>
            <p:nvPr/>
          </p:nvSpPr>
          <p:spPr>
            <a:xfrm flipH="1" flipV="1">
              <a:off x="3565168" y="4378697"/>
              <a:ext cx="1395813" cy="1753951"/>
            </a:xfrm>
            <a:prstGeom prst="parallelogram">
              <a:avLst>
                <a:gd name="adj" fmla="val 51231"/>
              </a:avLst>
            </a:prstGeom>
            <a:solidFill>
              <a:srgbClr val="E76F5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C5D977B-9719-4F28-936B-043D8B11E96C}"/>
                </a:ext>
              </a:extLst>
            </p:cNvPr>
            <p:cNvSpPr/>
            <p:nvPr/>
          </p:nvSpPr>
          <p:spPr>
            <a:xfrm>
              <a:off x="4079987" y="4471338"/>
              <a:ext cx="84065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gency FB" panose="020B0503020202020204" pitchFamily="34" charset="0"/>
                  <a:ea typeface="思源黑体旧字形 Normal" panose="020B0400000000000000" pitchFamily="34" charset="-128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latin typeface="Agency FB" panose="020B0503020202020204" pitchFamily="34" charset="0"/>
                <a:ea typeface="思源黑体旧字形 Normal" panose="020B0400000000000000" pitchFamily="34" charset="-128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53D2753E-74DF-4FB7-875A-44826FDAFA06}"/>
              </a:ext>
            </a:extLst>
          </p:cNvPr>
          <p:cNvSpPr txBox="1"/>
          <p:nvPr/>
        </p:nvSpPr>
        <p:spPr>
          <a:xfrm>
            <a:off x="1662067" y="2170942"/>
            <a:ext cx="2610908" cy="7387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9443572-37EF-4D91-BCC7-516A2A4886E0}"/>
              </a:ext>
            </a:extLst>
          </p:cNvPr>
          <p:cNvSpPr txBox="1"/>
          <p:nvPr/>
        </p:nvSpPr>
        <p:spPr>
          <a:xfrm>
            <a:off x="1128875" y="4527471"/>
            <a:ext cx="2610908" cy="7387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69F719B-4926-4BCC-81A0-0617225A3913}"/>
              </a:ext>
            </a:extLst>
          </p:cNvPr>
          <p:cNvSpPr txBox="1"/>
          <p:nvPr/>
        </p:nvSpPr>
        <p:spPr>
          <a:xfrm>
            <a:off x="8620252" y="2909606"/>
            <a:ext cx="2610908" cy="7387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EA10ADD-55F9-4B6F-8D02-F0232CD746E1}"/>
              </a:ext>
            </a:extLst>
          </p:cNvPr>
          <p:cNvSpPr txBox="1"/>
          <p:nvPr/>
        </p:nvSpPr>
        <p:spPr>
          <a:xfrm>
            <a:off x="7853893" y="4740762"/>
            <a:ext cx="2610908" cy="7387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4821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2" presetClass="entr" presetSubtype="1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50"/>
                            </p:stCondLst>
                            <p:childTnLst>
                              <p:par>
                                <p:cTn id="34" presetID="2" presetClass="entr" presetSubtype="4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95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27" grpId="0" animBg="1"/>
      <p:bldP spid="28" grpId="0" animBg="1"/>
      <p:bldP spid="29" grpId="0" animBg="1"/>
      <p:bldP spid="41" grpId="0" animBg="1"/>
      <p:bldP spid="71" grpId="0"/>
      <p:bldP spid="72" grpId="0"/>
      <p:bldP spid="73" grpId="0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83B68C-4467-41A7-A6D9-66266C348513}"/>
              </a:ext>
            </a:extLst>
          </p:cNvPr>
          <p:cNvSpPr/>
          <p:nvPr/>
        </p:nvSpPr>
        <p:spPr>
          <a:xfrm>
            <a:off x="8196717" y="0"/>
            <a:ext cx="3995283" cy="6858000"/>
          </a:xfrm>
          <a:prstGeom prst="rect">
            <a:avLst/>
          </a:prstGeom>
          <a:solidFill>
            <a:srgbClr val="3D3D3D"/>
          </a:solidFill>
          <a:ln w="152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2F447FB-8B03-472C-8300-2D84E2EF2D0D}"/>
              </a:ext>
            </a:extLst>
          </p:cNvPr>
          <p:cNvSpPr/>
          <p:nvPr/>
        </p:nvSpPr>
        <p:spPr>
          <a:xfrm>
            <a:off x="5546269" y="837407"/>
            <a:ext cx="4789716" cy="5183187"/>
          </a:xfrm>
          <a:custGeom>
            <a:avLst/>
            <a:gdLst>
              <a:gd name="connsiteX0" fmla="*/ 2637747 w 4789716"/>
              <a:gd name="connsiteY0" fmla="*/ 0 h 5183187"/>
              <a:gd name="connsiteX1" fmla="*/ 4789716 w 4789716"/>
              <a:gd name="connsiteY1" fmla="*/ 0 h 5183187"/>
              <a:gd name="connsiteX2" fmla="*/ 4789716 w 4789716"/>
              <a:gd name="connsiteY2" fmla="*/ 5183187 h 5183187"/>
              <a:gd name="connsiteX3" fmla="*/ 2637747 w 4789716"/>
              <a:gd name="connsiteY3" fmla="*/ 5183187 h 5183187"/>
              <a:gd name="connsiteX4" fmla="*/ 0 w 4789716"/>
              <a:gd name="connsiteY4" fmla="*/ 0 h 5183187"/>
              <a:gd name="connsiteX5" fmla="*/ 2496459 w 4789716"/>
              <a:gd name="connsiteY5" fmla="*/ 0 h 5183187"/>
              <a:gd name="connsiteX6" fmla="*/ 2496459 w 4789716"/>
              <a:gd name="connsiteY6" fmla="*/ 5183187 h 5183187"/>
              <a:gd name="connsiteX7" fmla="*/ 0 w 4789716"/>
              <a:gd name="connsiteY7" fmla="*/ 5183187 h 518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9716" h="5183187">
                <a:moveTo>
                  <a:pt x="2637747" y="0"/>
                </a:moveTo>
                <a:lnTo>
                  <a:pt x="4789716" y="0"/>
                </a:lnTo>
                <a:lnTo>
                  <a:pt x="4789716" y="5183187"/>
                </a:lnTo>
                <a:lnTo>
                  <a:pt x="2637747" y="5183187"/>
                </a:lnTo>
                <a:close/>
                <a:moveTo>
                  <a:pt x="0" y="0"/>
                </a:moveTo>
                <a:lnTo>
                  <a:pt x="2496459" y="0"/>
                </a:lnTo>
                <a:lnTo>
                  <a:pt x="2496459" y="5183187"/>
                </a:lnTo>
                <a:lnTo>
                  <a:pt x="0" y="5183187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68605" t="-2525" r="-10992" b="-82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文框 4">
            <a:extLst>
              <a:ext uri="{FF2B5EF4-FFF2-40B4-BE49-F238E27FC236}">
                <a16:creationId xmlns:a16="http://schemas.microsoft.com/office/drawing/2014/main" id="{160DD3B4-9BFD-4058-8B2F-9C216B54DAA4}"/>
              </a:ext>
            </a:extLst>
          </p:cNvPr>
          <p:cNvSpPr/>
          <p:nvPr/>
        </p:nvSpPr>
        <p:spPr>
          <a:xfrm>
            <a:off x="1019175" y="1828800"/>
            <a:ext cx="6092825" cy="3200400"/>
          </a:xfrm>
          <a:prstGeom prst="frame">
            <a:avLst>
              <a:gd name="adj1" fmla="val 4130"/>
            </a:avLst>
          </a:prstGeom>
          <a:solidFill>
            <a:schemeClr val="accent2"/>
          </a:solidFill>
          <a:ln w="152400">
            <a:noFill/>
          </a:ln>
          <a:effectLst>
            <a:outerShdw blurRad="228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EF30AF-841C-4EDE-93E7-4F79E21C890C}"/>
              </a:ext>
            </a:extLst>
          </p:cNvPr>
          <p:cNvSpPr txBox="1"/>
          <p:nvPr/>
        </p:nvSpPr>
        <p:spPr>
          <a:xfrm>
            <a:off x="1434065" y="3017402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spc="600" dirty="0"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自我介绍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975A72-AFA9-4EAE-967B-232214630780}"/>
              </a:ext>
            </a:extLst>
          </p:cNvPr>
          <p:cNvSpPr txBox="1"/>
          <p:nvPr/>
        </p:nvSpPr>
        <p:spPr>
          <a:xfrm>
            <a:off x="1440415" y="2410243"/>
            <a:ext cx="24693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spc="600" dirty="0">
                <a:solidFill>
                  <a:srgbClr val="E76F53"/>
                </a:solidFill>
                <a:ea typeface="思源黑体旧字形 Normal" panose="020B0400000000000000" pitchFamily="34" charset="-128"/>
              </a:rPr>
              <a:t>PART 01</a:t>
            </a:r>
            <a:endParaRPr lang="zh-CN" altLang="en-US" sz="3200" b="1" spc="600" dirty="0">
              <a:solidFill>
                <a:srgbClr val="E76F53"/>
              </a:solidFill>
              <a:ea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4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5" grpId="0" animBg="1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专利获取情况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589F16-499A-4D8B-824F-E930F05ABBBD}"/>
              </a:ext>
            </a:extLst>
          </p:cNvPr>
          <p:cNvGrpSpPr/>
          <p:nvPr/>
        </p:nvGrpSpPr>
        <p:grpSpPr>
          <a:xfrm flipH="1">
            <a:off x="5544861" y="3319171"/>
            <a:ext cx="1082428" cy="1013215"/>
            <a:chOff x="3127992" y="3312226"/>
            <a:chExt cx="1082679" cy="1013450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DB33758-3E72-4018-822A-834DE3A54968}"/>
                </a:ext>
              </a:extLst>
            </p:cNvPr>
            <p:cNvCxnSpPr/>
            <p:nvPr/>
          </p:nvCxnSpPr>
          <p:spPr>
            <a:xfrm>
              <a:off x="3127992" y="3312226"/>
              <a:ext cx="540000" cy="0"/>
            </a:xfrm>
            <a:prstGeom prst="line">
              <a:avLst/>
            </a:prstGeom>
            <a:ln w="12700">
              <a:solidFill>
                <a:srgbClr val="00A38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FE67F67-0680-4B41-9773-AAD6C7F556C9}"/>
                </a:ext>
              </a:extLst>
            </p:cNvPr>
            <p:cNvCxnSpPr/>
            <p:nvPr/>
          </p:nvCxnSpPr>
          <p:spPr>
            <a:xfrm rot="5400000">
              <a:off x="3163992" y="3816226"/>
              <a:ext cx="1008000" cy="0"/>
            </a:xfrm>
            <a:prstGeom prst="line">
              <a:avLst/>
            </a:prstGeom>
            <a:ln w="12700">
              <a:solidFill>
                <a:srgbClr val="00A38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2F36695-8E0C-48A1-86BF-4472C5F08C3D}"/>
                </a:ext>
              </a:extLst>
            </p:cNvPr>
            <p:cNvCxnSpPr/>
            <p:nvPr/>
          </p:nvCxnSpPr>
          <p:spPr>
            <a:xfrm>
              <a:off x="3670671" y="4325676"/>
              <a:ext cx="540000" cy="0"/>
            </a:xfrm>
            <a:prstGeom prst="line">
              <a:avLst/>
            </a:prstGeom>
            <a:ln w="12700">
              <a:solidFill>
                <a:srgbClr val="00A38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46E42BC-91DB-4BB7-833E-C10AA5E3107E}"/>
              </a:ext>
            </a:extLst>
          </p:cNvPr>
          <p:cNvGrpSpPr/>
          <p:nvPr/>
        </p:nvGrpSpPr>
        <p:grpSpPr>
          <a:xfrm>
            <a:off x="8124348" y="3316445"/>
            <a:ext cx="1082428" cy="1013215"/>
            <a:chOff x="3127992" y="3312226"/>
            <a:chExt cx="1082679" cy="1013450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4CCB097-8887-4C02-8A93-79339EBE70B6}"/>
                </a:ext>
              </a:extLst>
            </p:cNvPr>
            <p:cNvCxnSpPr/>
            <p:nvPr/>
          </p:nvCxnSpPr>
          <p:spPr>
            <a:xfrm>
              <a:off x="3127992" y="3312226"/>
              <a:ext cx="540000" cy="0"/>
            </a:xfrm>
            <a:prstGeom prst="line">
              <a:avLst/>
            </a:prstGeom>
            <a:ln w="12700">
              <a:solidFill>
                <a:srgbClr val="00A38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C3D4B8E-99B4-4334-9EE3-752B07D61F45}"/>
                </a:ext>
              </a:extLst>
            </p:cNvPr>
            <p:cNvCxnSpPr/>
            <p:nvPr/>
          </p:nvCxnSpPr>
          <p:spPr>
            <a:xfrm rot="5400000">
              <a:off x="3163992" y="3816226"/>
              <a:ext cx="1008000" cy="0"/>
            </a:xfrm>
            <a:prstGeom prst="line">
              <a:avLst/>
            </a:prstGeom>
            <a:ln w="12700">
              <a:solidFill>
                <a:srgbClr val="00A38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B963648-8AB7-4241-A97B-475CA669906F}"/>
                </a:ext>
              </a:extLst>
            </p:cNvPr>
            <p:cNvCxnSpPr/>
            <p:nvPr/>
          </p:nvCxnSpPr>
          <p:spPr>
            <a:xfrm>
              <a:off x="3670671" y="4325676"/>
              <a:ext cx="540000" cy="0"/>
            </a:xfrm>
            <a:prstGeom prst="line">
              <a:avLst/>
            </a:prstGeom>
            <a:ln w="12700">
              <a:solidFill>
                <a:srgbClr val="00A38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86056BE-802F-4DAE-82E4-591F79173065}"/>
              </a:ext>
            </a:extLst>
          </p:cNvPr>
          <p:cNvGrpSpPr/>
          <p:nvPr/>
        </p:nvGrpSpPr>
        <p:grpSpPr>
          <a:xfrm>
            <a:off x="2977108" y="3321894"/>
            <a:ext cx="1082428" cy="1013216"/>
            <a:chOff x="2977108" y="3321894"/>
            <a:chExt cx="1082428" cy="1013216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25CA8114-CE6F-499A-AEDA-0D51928334ED}"/>
                </a:ext>
              </a:extLst>
            </p:cNvPr>
            <p:cNvCxnSpPr/>
            <p:nvPr/>
          </p:nvCxnSpPr>
          <p:spPr>
            <a:xfrm>
              <a:off x="3519661" y="4335110"/>
              <a:ext cx="539875" cy="0"/>
            </a:xfrm>
            <a:prstGeom prst="line">
              <a:avLst/>
            </a:prstGeom>
            <a:ln w="12700">
              <a:solidFill>
                <a:srgbClr val="27C5D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008E831-8AC8-43A1-9526-ED1E7EBE27F8}"/>
                </a:ext>
              </a:extLst>
            </p:cNvPr>
            <p:cNvGrpSpPr/>
            <p:nvPr/>
          </p:nvGrpSpPr>
          <p:grpSpPr>
            <a:xfrm>
              <a:off x="2977108" y="3321894"/>
              <a:ext cx="539875" cy="1007767"/>
              <a:chOff x="2977108" y="3321894"/>
              <a:chExt cx="539875" cy="1007767"/>
            </a:xfrm>
          </p:grpSpPr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F32D7459-BE45-438F-A88B-C5124DD73A6F}"/>
                  </a:ext>
                </a:extLst>
              </p:cNvPr>
              <p:cNvCxnSpPr/>
              <p:nvPr/>
            </p:nvCxnSpPr>
            <p:spPr>
              <a:xfrm>
                <a:off x="2977108" y="3321895"/>
                <a:ext cx="539875" cy="0"/>
              </a:xfrm>
              <a:prstGeom prst="line">
                <a:avLst/>
              </a:prstGeom>
              <a:ln w="12700">
                <a:solidFill>
                  <a:srgbClr val="00A38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3D0A918C-FFBB-473D-B70B-F5A7B7C829F7}"/>
                  </a:ext>
                </a:extLst>
              </p:cNvPr>
              <p:cNvCxnSpPr/>
              <p:nvPr/>
            </p:nvCxnSpPr>
            <p:spPr>
              <a:xfrm rot="5400000">
                <a:off x="3013099" y="3825778"/>
                <a:ext cx="1007767" cy="0"/>
              </a:xfrm>
              <a:prstGeom prst="line">
                <a:avLst/>
              </a:prstGeom>
              <a:ln w="12700">
                <a:solidFill>
                  <a:srgbClr val="00A38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A221A97-F00B-417B-92F6-22885695B4DC}"/>
              </a:ext>
            </a:extLst>
          </p:cNvPr>
          <p:cNvGrpSpPr/>
          <p:nvPr/>
        </p:nvGrpSpPr>
        <p:grpSpPr>
          <a:xfrm>
            <a:off x="1163703" y="3008837"/>
            <a:ext cx="2042691" cy="620572"/>
            <a:chOff x="1163703" y="3008837"/>
            <a:chExt cx="2042691" cy="620572"/>
          </a:xfrm>
        </p:grpSpPr>
        <p:sp>
          <p:nvSpPr>
            <p:cNvPr id="48" name="圆角矩形 18">
              <a:extLst>
                <a:ext uri="{FF2B5EF4-FFF2-40B4-BE49-F238E27FC236}">
                  <a16:creationId xmlns:a16="http://schemas.microsoft.com/office/drawing/2014/main" id="{BB42E19C-E794-4D8B-BC16-60C69342E9D5}"/>
                </a:ext>
              </a:extLst>
            </p:cNvPr>
            <p:cNvSpPr/>
            <p:nvPr/>
          </p:nvSpPr>
          <p:spPr>
            <a:xfrm>
              <a:off x="1163703" y="3008837"/>
              <a:ext cx="2042691" cy="620572"/>
            </a:xfrm>
            <a:prstGeom prst="roundRect">
              <a:avLst>
                <a:gd name="adj" fmla="val 9533"/>
              </a:avLst>
            </a:prstGeom>
            <a:solidFill>
              <a:srgbClr val="E76F53"/>
            </a:solidFill>
            <a:ln w="127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旧字形 Normal" panose="020B0400000000000000" pitchFamily="34" charset="-128"/>
              </a:endParaRPr>
            </a:p>
          </p:txBody>
        </p:sp>
        <p:sp>
          <p:nvSpPr>
            <p:cNvPr id="49" name="文本框 39">
              <a:extLst>
                <a:ext uri="{FF2B5EF4-FFF2-40B4-BE49-F238E27FC236}">
                  <a16:creationId xmlns:a16="http://schemas.microsoft.com/office/drawing/2014/main" id="{991C1D4E-E783-4A4C-B83A-F6A11E26D38A}"/>
                </a:ext>
              </a:extLst>
            </p:cNvPr>
            <p:cNvSpPr txBox="1"/>
            <p:nvPr/>
          </p:nvSpPr>
          <p:spPr>
            <a:xfrm>
              <a:off x="1904427" y="3024125"/>
              <a:ext cx="561242" cy="58464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199" dirty="0">
                  <a:solidFill>
                    <a:srgbClr val="FFFFFF"/>
                  </a:solidFill>
                  <a:latin typeface="Impact" panose="020B0806030902050204" pitchFamily="34" charset="0"/>
                  <a:ea typeface="思源黑体旧字形 Normal" panose="020B0400000000000000" pitchFamily="34" charset="-128"/>
                  <a:cs typeface="Kartika" panose="02020503030404060203" pitchFamily="18" charset="0"/>
                </a:rPr>
                <a:t>01</a:t>
              </a:r>
              <a:endParaRPr lang="zh-CN" altLang="en-US" sz="3199" dirty="0">
                <a:solidFill>
                  <a:srgbClr val="FFFFFF"/>
                </a:solidFill>
                <a:latin typeface="Impact" panose="020B0806030902050204" pitchFamily="34" charset="0"/>
                <a:ea typeface="思源黑体旧字形 Normal" panose="020B0400000000000000" pitchFamily="34" charset="-128"/>
                <a:cs typeface="Kartika" panose="02020503030404060203" pitchFamily="18" charset="0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FE78B7A-91DB-48AE-AAA5-837F093B5315}"/>
              </a:ext>
            </a:extLst>
          </p:cNvPr>
          <p:cNvGrpSpPr/>
          <p:nvPr/>
        </p:nvGrpSpPr>
        <p:grpSpPr>
          <a:xfrm>
            <a:off x="3755916" y="4023209"/>
            <a:ext cx="2042691" cy="620572"/>
            <a:chOff x="3755916" y="4023209"/>
            <a:chExt cx="2042691" cy="620572"/>
          </a:xfrm>
        </p:grpSpPr>
        <p:sp>
          <p:nvSpPr>
            <p:cNvPr id="51" name="圆角矩形 21">
              <a:extLst>
                <a:ext uri="{FF2B5EF4-FFF2-40B4-BE49-F238E27FC236}">
                  <a16:creationId xmlns:a16="http://schemas.microsoft.com/office/drawing/2014/main" id="{9FA8F177-5CAA-418C-BA01-AA9FCA2FA07E}"/>
                </a:ext>
              </a:extLst>
            </p:cNvPr>
            <p:cNvSpPr/>
            <p:nvPr/>
          </p:nvSpPr>
          <p:spPr>
            <a:xfrm>
              <a:off x="3755916" y="4023209"/>
              <a:ext cx="2042691" cy="620572"/>
            </a:xfrm>
            <a:prstGeom prst="roundRect">
              <a:avLst>
                <a:gd name="adj" fmla="val 9533"/>
              </a:avLst>
            </a:prstGeom>
            <a:solidFill>
              <a:srgbClr val="3D3D3D"/>
            </a:solidFill>
            <a:ln w="127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旧字形 Normal" panose="020B0400000000000000" pitchFamily="34" charset="-128"/>
              </a:endParaRPr>
            </a:p>
          </p:txBody>
        </p:sp>
        <p:sp>
          <p:nvSpPr>
            <p:cNvPr id="52" name="文本框 40">
              <a:extLst>
                <a:ext uri="{FF2B5EF4-FFF2-40B4-BE49-F238E27FC236}">
                  <a16:creationId xmlns:a16="http://schemas.microsoft.com/office/drawing/2014/main" id="{395AC2F9-D13E-491B-B613-F70C59D6ACE9}"/>
                </a:ext>
              </a:extLst>
            </p:cNvPr>
            <p:cNvSpPr txBox="1"/>
            <p:nvPr/>
          </p:nvSpPr>
          <p:spPr>
            <a:xfrm>
              <a:off x="4496641" y="4040066"/>
              <a:ext cx="610924" cy="58464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199" dirty="0">
                  <a:solidFill>
                    <a:srgbClr val="FFFFFF"/>
                  </a:solidFill>
                  <a:latin typeface="Impact" panose="020B0806030902050204" pitchFamily="34" charset="0"/>
                  <a:ea typeface="思源黑体旧字形 Normal" panose="020B0400000000000000" pitchFamily="34" charset="-128"/>
                  <a:cs typeface="Kartika" panose="02020503030404060203" pitchFamily="18" charset="0"/>
                </a:rPr>
                <a:t>02</a:t>
              </a:r>
              <a:endParaRPr lang="zh-CN" altLang="en-US" sz="3199" dirty="0">
                <a:solidFill>
                  <a:srgbClr val="FFFFFF"/>
                </a:solidFill>
                <a:latin typeface="Impact" panose="020B0806030902050204" pitchFamily="34" charset="0"/>
                <a:ea typeface="思源黑体旧字形 Normal" panose="020B0400000000000000" pitchFamily="34" charset="-128"/>
                <a:cs typeface="Kartika" panose="02020503030404060203" pitchFamily="18" charset="0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1D68892-7648-4FBD-9D93-E2F131251FD8}"/>
              </a:ext>
            </a:extLst>
          </p:cNvPr>
          <p:cNvGrpSpPr/>
          <p:nvPr/>
        </p:nvGrpSpPr>
        <p:grpSpPr>
          <a:xfrm>
            <a:off x="6348130" y="3008837"/>
            <a:ext cx="2042691" cy="620572"/>
            <a:chOff x="6348130" y="3008837"/>
            <a:chExt cx="2042691" cy="620572"/>
          </a:xfrm>
        </p:grpSpPr>
        <p:sp>
          <p:nvSpPr>
            <p:cNvPr id="54" name="圆角矩形 24">
              <a:extLst>
                <a:ext uri="{FF2B5EF4-FFF2-40B4-BE49-F238E27FC236}">
                  <a16:creationId xmlns:a16="http://schemas.microsoft.com/office/drawing/2014/main" id="{04338D98-A081-437A-9AF4-EE96A9DEC951}"/>
                </a:ext>
              </a:extLst>
            </p:cNvPr>
            <p:cNvSpPr/>
            <p:nvPr/>
          </p:nvSpPr>
          <p:spPr>
            <a:xfrm>
              <a:off x="6348130" y="3008837"/>
              <a:ext cx="2042691" cy="620572"/>
            </a:xfrm>
            <a:prstGeom prst="roundRect">
              <a:avLst>
                <a:gd name="adj" fmla="val 9533"/>
              </a:avLst>
            </a:prstGeom>
            <a:solidFill>
              <a:srgbClr val="E76F53"/>
            </a:solidFill>
            <a:ln w="127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旧字形 Normal" panose="020B0400000000000000" pitchFamily="34" charset="-128"/>
              </a:endParaRPr>
            </a:p>
          </p:txBody>
        </p:sp>
        <p:sp>
          <p:nvSpPr>
            <p:cNvPr id="75" name="文本框 41">
              <a:extLst>
                <a:ext uri="{FF2B5EF4-FFF2-40B4-BE49-F238E27FC236}">
                  <a16:creationId xmlns:a16="http://schemas.microsoft.com/office/drawing/2014/main" id="{B3F91E17-B051-402E-9607-00F8886D9B5F}"/>
                </a:ext>
              </a:extLst>
            </p:cNvPr>
            <p:cNvSpPr txBox="1"/>
            <p:nvPr/>
          </p:nvSpPr>
          <p:spPr>
            <a:xfrm>
              <a:off x="7088854" y="3024125"/>
              <a:ext cx="622142" cy="58464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199" dirty="0">
                  <a:solidFill>
                    <a:srgbClr val="FFFFFF"/>
                  </a:solidFill>
                  <a:latin typeface="Impact" panose="020B0806030902050204" pitchFamily="34" charset="0"/>
                  <a:ea typeface="思源黑体旧字形 Normal" panose="020B0400000000000000" pitchFamily="34" charset="-128"/>
                  <a:cs typeface="Kartika" panose="02020503030404060203" pitchFamily="18" charset="0"/>
                </a:rPr>
                <a:t>03</a:t>
              </a:r>
              <a:endParaRPr lang="zh-CN" altLang="en-US" sz="3199" dirty="0">
                <a:solidFill>
                  <a:srgbClr val="FFFFFF"/>
                </a:solidFill>
                <a:latin typeface="Impact" panose="020B0806030902050204" pitchFamily="34" charset="0"/>
                <a:ea typeface="思源黑体旧字形 Normal" panose="020B0400000000000000" pitchFamily="34" charset="-128"/>
                <a:cs typeface="Kartika" panose="02020503030404060203" pitchFamily="18" charset="0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7C6D1E3-2F1A-440D-9E7A-17A25C36AA5D}"/>
              </a:ext>
            </a:extLst>
          </p:cNvPr>
          <p:cNvGrpSpPr/>
          <p:nvPr/>
        </p:nvGrpSpPr>
        <p:grpSpPr>
          <a:xfrm>
            <a:off x="8940344" y="4023209"/>
            <a:ext cx="2042691" cy="620572"/>
            <a:chOff x="8940344" y="4023209"/>
            <a:chExt cx="2042691" cy="620572"/>
          </a:xfrm>
        </p:grpSpPr>
        <p:sp>
          <p:nvSpPr>
            <p:cNvPr id="77" name="圆角矩形 27">
              <a:extLst>
                <a:ext uri="{FF2B5EF4-FFF2-40B4-BE49-F238E27FC236}">
                  <a16:creationId xmlns:a16="http://schemas.microsoft.com/office/drawing/2014/main" id="{91E63E22-5884-4FDC-B357-FC0D6FE6DA4A}"/>
                </a:ext>
              </a:extLst>
            </p:cNvPr>
            <p:cNvSpPr/>
            <p:nvPr/>
          </p:nvSpPr>
          <p:spPr>
            <a:xfrm>
              <a:off x="8940344" y="4023209"/>
              <a:ext cx="2042691" cy="620572"/>
            </a:xfrm>
            <a:prstGeom prst="roundRect">
              <a:avLst>
                <a:gd name="adj" fmla="val 9533"/>
              </a:avLst>
            </a:prstGeom>
            <a:solidFill>
              <a:srgbClr val="3D3D3D"/>
            </a:solidFill>
            <a:ln w="127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旧字形 Normal" panose="020B0400000000000000" pitchFamily="34" charset="-128"/>
              </a:endParaRPr>
            </a:p>
          </p:txBody>
        </p:sp>
        <p:sp>
          <p:nvSpPr>
            <p:cNvPr id="78" name="文本框 42">
              <a:extLst>
                <a:ext uri="{FF2B5EF4-FFF2-40B4-BE49-F238E27FC236}">
                  <a16:creationId xmlns:a16="http://schemas.microsoft.com/office/drawing/2014/main" id="{143EFCBE-2F23-48FC-ADE7-3D0B8CB4F1B1}"/>
                </a:ext>
              </a:extLst>
            </p:cNvPr>
            <p:cNvSpPr txBox="1"/>
            <p:nvPr/>
          </p:nvSpPr>
          <p:spPr>
            <a:xfrm>
              <a:off x="9681068" y="4031892"/>
              <a:ext cx="609321" cy="58464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199" dirty="0">
                  <a:solidFill>
                    <a:srgbClr val="FFFFFF"/>
                  </a:solidFill>
                  <a:latin typeface="Impact" panose="020B0806030902050204" pitchFamily="34" charset="0"/>
                  <a:ea typeface="思源黑体旧字形 Normal" panose="020B0400000000000000" pitchFamily="34" charset="-128"/>
                  <a:cs typeface="Kartika" panose="02020503030404060203" pitchFamily="18" charset="0"/>
                </a:rPr>
                <a:t>04</a:t>
              </a:r>
              <a:endParaRPr lang="zh-CN" altLang="en-US" sz="3199" dirty="0">
                <a:solidFill>
                  <a:srgbClr val="FFFFFF"/>
                </a:solidFill>
                <a:latin typeface="Impact" panose="020B0806030902050204" pitchFamily="34" charset="0"/>
                <a:ea typeface="思源黑体旧字形 Normal" panose="020B0400000000000000" pitchFamily="34" charset="-128"/>
                <a:cs typeface="Kartika" panose="02020503030404060203" pitchFamily="18" charset="0"/>
              </a:endParaRPr>
            </a:p>
          </p:txBody>
        </p:sp>
      </p:grpSp>
      <p:sp>
        <p:nvSpPr>
          <p:cNvPr id="79" name="文本框 43">
            <a:extLst>
              <a:ext uri="{FF2B5EF4-FFF2-40B4-BE49-F238E27FC236}">
                <a16:creationId xmlns:a16="http://schemas.microsoft.com/office/drawing/2014/main" id="{5DA0B786-812A-454F-8F3F-F65144B9447A}"/>
              </a:ext>
            </a:extLst>
          </p:cNvPr>
          <p:cNvSpPr txBox="1"/>
          <p:nvPr/>
        </p:nvSpPr>
        <p:spPr>
          <a:xfrm>
            <a:off x="1256314" y="4184063"/>
            <a:ext cx="1853601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80" name="文本框 44">
            <a:extLst>
              <a:ext uri="{FF2B5EF4-FFF2-40B4-BE49-F238E27FC236}">
                <a16:creationId xmlns:a16="http://schemas.microsoft.com/office/drawing/2014/main" id="{9D67930D-2E5C-4520-A81F-B04AACB59D5C}"/>
              </a:ext>
            </a:extLst>
          </p:cNvPr>
          <p:cNvSpPr txBox="1"/>
          <p:nvPr/>
        </p:nvSpPr>
        <p:spPr>
          <a:xfrm>
            <a:off x="6443419" y="4184063"/>
            <a:ext cx="1853601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81" name="文本框 45">
            <a:extLst>
              <a:ext uri="{FF2B5EF4-FFF2-40B4-BE49-F238E27FC236}">
                <a16:creationId xmlns:a16="http://schemas.microsoft.com/office/drawing/2014/main" id="{45A4455B-3706-4C8D-A468-3FDF2366144D}"/>
              </a:ext>
            </a:extLst>
          </p:cNvPr>
          <p:cNvSpPr txBox="1"/>
          <p:nvPr/>
        </p:nvSpPr>
        <p:spPr>
          <a:xfrm>
            <a:off x="3871234" y="2545596"/>
            <a:ext cx="1853601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82" name="文本框 46">
            <a:extLst>
              <a:ext uri="{FF2B5EF4-FFF2-40B4-BE49-F238E27FC236}">
                <a16:creationId xmlns:a16="http://schemas.microsoft.com/office/drawing/2014/main" id="{740CD0B2-FC83-4B7E-B7A7-2EC36A460563}"/>
              </a:ext>
            </a:extLst>
          </p:cNvPr>
          <p:cNvSpPr txBox="1"/>
          <p:nvPr/>
        </p:nvSpPr>
        <p:spPr>
          <a:xfrm>
            <a:off x="9057307" y="2553225"/>
            <a:ext cx="1853601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此处添加详细文本描述，建议与标题相关并符合整体语言风格，语言描述尽量</a:t>
            </a:r>
          </a:p>
        </p:txBody>
      </p:sp>
    </p:spTree>
    <p:extLst>
      <p:ext uri="{BB962C8B-B14F-4D97-AF65-F5344CB8AC3E}">
        <p14:creationId xmlns:p14="http://schemas.microsoft.com/office/powerpoint/2010/main" val="267885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9" grpId="0"/>
      <p:bldP spid="80" grpId="0"/>
      <p:bldP spid="81" grpId="0"/>
      <p:bldP spid="8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总    结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0CF66E4-2DF7-436F-BA24-3E5A04916188}"/>
              </a:ext>
            </a:extLst>
          </p:cNvPr>
          <p:cNvSpPr/>
          <p:nvPr/>
        </p:nvSpPr>
        <p:spPr>
          <a:xfrm>
            <a:off x="866774" y="2472968"/>
            <a:ext cx="5076825" cy="3157538"/>
          </a:xfrm>
          <a:prstGeom prst="rect">
            <a:avLst/>
          </a:prstGeom>
          <a:blipFill dpi="0" rotWithShape="1">
            <a:blip r:embed="rId3"/>
            <a:srcRect/>
            <a:stretch>
              <a:fillRect l="-20060" t="-17039" r="-24766" b="-381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B5C83B1-B295-4620-8718-5CAA00877171}"/>
              </a:ext>
            </a:extLst>
          </p:cNvPr>
          <p:cNvSpPr/>
          <p:nvPr/>
        </p:nvSpPr>
        <p:spPr>
          <a:xfrm>
            <a:off x="5943599" y="2472968"/>
            <a:ext cx="5417555" cy="3157538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>
            <a:outerShdw blurRad="279400" dist="1524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ea typeface="思源黑体旧字形 Normal" panose="020B0400000000000000" pitchFamily="34" charset="-128"/>
            </a:endParaRPr>
          </a:p>
        </p:txBody>
      </p:sp>
      <p:sp>
        <p:nvSpPr>
          <p:cNvPr id="47" name="图文框 46">
            <a:extLst>
              <a:ext uri="{FF2B5EF4-FFF2-40B4-BE49-F238E27FC236}">
                <a16:creationId xmlns:a16="http://schemas.microsoft.com/office/drawing/2014/main" id="{FBEA0DE0-999F-4692-BE87-701297DE5B7D}"/>
              </a:ext>
            </a:extLst>
          </p:cNvPr>
          <p:cNvSpPr/>
          <p:nvPr/>
        </p:nvSpPr>
        <p:spPr>
          <a:xfrm>
            <a:off x="1291772" y="2157623"/>
            <a:ext cx="9644384" cy="3788228"/>
          </a:xfrm>
          <a:prstGeom prst="frame">
            <a:avLst>
              <a:gd name="adj1" fmla="val 1546"/>
            </a:avLst>
          </a:prstGeom>
          <a:solidFill>
            <a:srgbClr val="E76F53"/>
          </a:solidFill>
          <a:ln w="127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903C29D-4DE9-4759-897C-95FB7C05CF4F}"/>
              </a:ext>
            </a:extLst>
          </p:cNvPr>
          <p:cNvGrpSpPr/>
          <p:nvPr/>
        </p:nvGrpSpPr>
        <p:grpSpPr>
          <a:xfrm>
            <a:off x="6397625" y="3312939"/>
            <a:ext cx="4036695" cy="1730689"/>
            <a:chOff x="2763369" y="2421655"/>
            <a:chExt cx="4036695" cy="1730689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20CFBB1-F20A-4D25-97A8-2597634BBE85}"/>
                </a:ext>
              </a:extLst>
            </p:cNvPr>
            <p:cNvSpPr txBox="1"/>
            <p:nvPr/>
          </p:nvSpPr>
          <p:spPr>
            <a:xfrm>
              <a:off x="2763369" y="2902452"/>
              <a:ext cx="4036695" cy="592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829B5F1-AF5F-4A38-9ADA-E021C7FDBBFA}"/>
                </a:ext>
              </a:extLst>
            </p:cNvPr>
            <p:cNvSpPr txBox="1"/>
            <p:nvPr/>
          </p:nvSpPr>
          <p:spPr>
            <a:xfrm>
              <a:off x="2763369" y="2421655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spc="3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标题添加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D149C2F-0BDE-46A4-BC4C-CCA9C51ACF9D}"/>
                </a:ext>
              </a:extLst>
            </p:cNvPr>
            <p:cNvSpPr txBox="1"/>
            <p:nvPr/>
          </p:nvSpPr>
          <p:spPr>
            <a:xfrm>
              <a:off x="2763369" y="3560259"/>
              <a:ext cx="4036695" cy="592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您的内容打在这里，或者通过复制您的文本后，在此框中选择粘贴，并选择只保留文字。</a:t>
              </a:r>
            </a:p>
          </p:txBody>
        </p:sp>
      </p:grpSp>
      <p:sp>
        <p:nvSpPr>
          <p:cNvPr id="59" name="Oval 9">
            <a:extLst>
              <a:ext uri="{FF2B5EF4-FFF2-40B4-BE49-F238E27FC236}">
                <a16:creationId xmlns:a16="http://schemas.microsoft.com/office/drawing/2014/main" id="{2E1A493B-3FDE-4AEC-B9DF-20BE3DFFAC0C}"/>
              </a:ext>
            </a:extLst>
          </p:cNvPr>
          <p:cNvSpPr/>
          <p:nvPr/>
        </p:nvSpPr>
        <p:spPr>
          <a:xfrm>
            <a:off x="9582403" y="2786795"/>
            <a:ext cx="481252" cy="493486"/>
          </a:xfrm>
          <a:custGeom>
            <a:avLst/>
            <a:gdLst>
              <a:gd name="connsiteX0" fmla="*/ 289142 w 593263"/>
              <a:gd name="connsiteY0" fmla="*/ 515850 h 608344"/>
              <a:gd name="connsiteX1" fmla="*/ 227765 w 593263"/>
              <a:gd name="connsiteY1" fmla="*/ 563478 h 608344"/>
              <a:gd name="connsiteX2" fmla="*/ 365576 w 593263"/>
              <a:gd name="connsiteY2" fmla="*/ 563478 h 608344"/>
              <a:gd name="connsiteX3" fmla="*/ 304122 w 593263"/>
              <a:gd name="connsiteY3" fmla="*/ 515850 h 608344"/>
              <a:gd name="connsiteX4" fmla="*/ 289175 w 593263"/>
              <a:gd name="connsiteY4" fmla="*/ 515431 h 608344"/>
              <a:gd name="connsiteX5" fmla="*/ 304155 w 593263"/>
              <a:gd name="connsiteY5" fmla="*/ 515431 h 608344"/>
              <a:gd name="connsiteX6" fmla="*/ 366070 w 593263"/>
              <a:gd name="connsiteY6" fmla="*/ 564057 h 608344"/>
              <a:gd name="connsiteX7" fmla="*/ 227259 w 593263"/>
              <a:gd name="connsiteY7" fmla="*/ 564057 h 608344"/>
              <a:gd name="connsiteX8" fmla="*/ 289175 w 593263"/>
              <a:gd name="connsiteY8" fmla="*/ 515431 h 608344"/>
              <a:gd name="connsiteX9" fmla="*/ 289142 w 593263"/>
              <a:gd name="connsiteY9" fmla="*/ 514853 h 608344"/>
              <a:gd name="connsiteX10" fmla="*/ 226767 w 593263"/>
              <a:gd name="connsiteY10" fmla="*/ 564014 h 608344"/>
              <a:gd name="connsiteX11" fmla="*/ 226767 w 593263"/>
              <a:gd name="connsiteY11" fmla="*/ 564475 h 608344"/>
              <a:gd name="connsiteX12" fmla="*/ 366574 w 593263"/>
              <a:gd name="connsiteY12" fmla="*/ 564475 h 608344"/>
              <a:gd name="connsiteX13" fmla="*/ 366574 w 593263"/>
              <a:gd name="connsiteY13" fmla="*/ 564014 h 608344"/>
              <a:gd name="connsiteX14" fmla="*/ 304122 w 593263"/>
              <a:gd name="connsiteY14" fmla="*/ 514853 h 608344"/>
              <a:gd name="connsiteX15" fmla="*/ 530681 w 593263"/>
              <a:gd name="connsiteY15" fmla="*/ 143537 h 608344"/>
              <a:gd name="connsiteX16" fmla="*/ 530416 w 593263"/>
              <a:gd name="connsiteY16" fmla="*/ 144771 h 608344"/>
              <a:gd name="connsiteX17" fmla="*/ 530089 w 593263"/>
              <a:gd name="connsiteY17" fmla="*/ 145272 h 608344"/>
              <a:gd name="connsiteX18" fmla="*/ 62599 w 593263"/>
              <a:gd name="connsiteY18" fmla="*/ 143295 h 608344"/>
              <a:gd name="connsiteX19" fmla="*/ 63310 w 593263"/>
              <a:gd name="connsiteY19" fmla="*/ 145377 h 608344"/>
              <a:gd name="connsiteX20" fmla="*/ 62916 w 593263"/>
              <a:gd name="connsiteY20" fmla="*/ 144771 h 608344"/>
              <a:gd name="connsiteX21" fmla="*/ 151870 w 593263"/>
              <a:gd name="connsiteY21" fmla="*/ 44867 h 608344"/>
              <a:gd name="connsiteX22" fmla="*/ 151870 w 593263"/>
              <a:gd name="connsiteY22" fmla="*/ 247725 h 608344"/>
              <a:gd name="connsiteX23" fmla="*/ 151870 w 593263"/>
              <a:gd name="connsiteY23" fmla="*/ 248568 h 608344"/>
              <a:gd name="connsiteX24" fmla="*/ 163623 w 593263"/>
              <a:gd name="connsiteY24" fmla="*/ 303712 h 608344"/>
              <a:gd name="connsiteX25" fmla="*/ 290756 w 593263"/>
              <a:gd name="connsiteY25" fmla="*/ 386466 h 608344"/>
              <a:gd name="connsiteX26" fmla="*/ 302509 w 593263"/>
              <a:gd name="connsiteY26" fmla="*/ 386466 h 608344"/>
              <a:gd name="connsiteX27" fmla="*/ 429718 w 593263"/>
              <a:gd name="connsiteY27" fmla="*/ 303712 h 608344"/>
              <a:gd name="connsiteX28" fmla="*/ 441471 w 593263"/>
              <a:gd name="connsiteY28" fmla="*/ 248568 h 608344"/>
              <a:gd name="connsiteX29" fmla="*/ 441471 w 593263"/>
              <a:gd name="connsiteY29" fmla="*/ 247725 h 608344"/>
              <a:gd name="connsiteX30" fmla="*/ 441471 w 593263"/>
              <a:gd name="connsiteY30" fmla="*/ 44867 h 608344"/>
              <a:gd name="connsiteX31" fmla="*/ 485907 w 593263"/>
              <a:gd name="connsiteY31" fmla="*/ 44359 h 608344"/>
              <a:gd name="connsiteX32" fmla="*/ 533074 w 593263"/>
              <a:gd name="connsiteY32" fmla="*/ 44359 h 608344"/>
              <a:gd name="connsiteX33" fmla="*/ 548899 w 593263"/>
              <a:gd name="connsiteY33" fmla="*/ 60926 h 608344"/>
              <a:gd name="connsiteX34" fmla="*/ 547924 w 593263"/>
              <a:gd name="connsiteY34" fmla="*/ 67809 h 608344"/>
              <a:gd name="connsiteX35" fmla="*/ 533150 w 593263"/>
              <a:gd name="connsiteY35" fmla="*/ 136289 h 608344"/>
              <a:gd name="connsiteX36" fmla="*/ 530681 w 593263"/>
              <a:gd name="connsiteY36" fmla="*/ 143537 h 608344"/>
              <a:gd name="connsiteX37" fmla="*/ 548401 w 593263"/>
              <a:gd name="connsiteY37" fmla="*/ 60896 h 608344"/>
              <a:gd name="connsiteX38" fmla="*/ 544176 w 593263"/>
              <a:gd name="connsiteY38" fmla="*/ 49622 h 608344"/>
              <a:gd name="connsiteX39" fmla="*/ 533037 w 593263"/>
              <a:gd name="connsiteY39" fmla="*/ 44867 h 608344"/>
              <a:gd name="connsiteX40" fmla="*/ 486332 w 593263"/>
              <a:gd name="connsiteY40" fmla="*/ 44867 h 608344"/>
              <a:gd name="connsiteX41" fmla="*/ 486332 w 593263"/>
              <a:gd name="connsiteY41" fmla="*/ 212368 h 608344"/>
              <a:gd name="connsiteX42" fmla="*/ 530089 w 593263"/>
              <a:gd name="connsiteY42" fmla="*/ 145272 h 608344"/>
              <a:gd name="connsiteX43" fmla="*/ 528649 w 593263"/>
              <a:gd name="connsiteY43" fmla="*/ 149497 h 608344"/>
              <a:gd name="connsiteX44" fmla="*/ 502008 w 593263"/>
              <a:gd name="connsiteY44" fmla="*/ 190019 h 608344"/>
              <a:gd name="connsiteX45" fmla="*/ 485907 w 593263"/>
              <a:gd name="connsiteY45" fmla="*/ 213629 h 608344"/>
              <a:gd name="connsiteX46" fmla="*/ 151362 w 593263"/>
              <a:gd name="connsiteY46" fmla="*/ 44359 h 608344"/>
              <a:gd name="connsiteX47" fmla="*/ 220576 w 593263"/>
              <a:gd name="connsiteY47" fmla="*/ 44359 h 608344"/>
              <a:gd name="connsiteX48" fmla="*/ 264900 w 593263"/>
              <a:gd name="connsiteY48" fmla="*/ 44359 h 608344"/>
              <a:gd name="connsiteX49" fmla="*/ 328429 w 593263"/>
              <a:gd name="connsiteY49" fmla="*/ 44359 h 608344"/>
              <a:gd name="connsiteX50" fmla="*/ 372830 w 593263"/>
              <a:gd name="connsiteY50" fmla="*/ 44359 h 608344"/>
              <a:gd name="connsiteX51" fmla="*/ 442044 w 593263"/>
              <a:gd name="connsiteY51" fmla="*/ 44359 h 608344"/>
              <a:gd name="connsiteX52" fmla="*/ 442044 w 593263"/>
              <a:gd name="connsiteY52" fmla="*/ 247759 h 608344"/>
              <a:gd name="connsiteX53" fmla="*/ 441967 w 593263"/>
              <a:gd name="connsiteY53" fmla="*/ 248603 h 608344"/>
              <a:gd name="connsiteX54" fmla="*/ 430214 w 593263"/>
              <a:gd name="connsiteY54" fmla="*/ 303978 h 608344"/>
              <a:gd name="connsiteX55" fmla="*/ 302541 w 593263"/>
              <a:gd name="connsiteY55" fmla="*/ 386964 h 608344"/>
              <a:gd name="connsiteX56" fmla="*/ 290788 w 593263"/>
              <a:gd name="connsiteY56" fmla="*/ 386964 h 608344"/>
              <a:gd name="connsiteX57" fmla="*/ 163192 w 593263"/>
              <a:gd name="connsiteY57" fmla="*/ 303978 h 608344"/>
              <a:gd name="connsiteX58" fmla="*/ 151362 w 593263"/>
              <a:gd name="connsiteY58" fmla="*/ 248603 h 608344"/>
              <a:gd name="connsiteX59" fmla="*/ 151362 w 593263"/>
              <a:gd name="connsiteY59" fmla="*/ 247759 h 608344"/>
              <a:gd name="connsiteX60" fmla="*/ 60332 w 593263"/>
              <a:gd name="connsiteY60" fmla="*/ 44359 h 608344"/>
              <a:gd name="connsiteX61" fmla="*/ 107499 w 593263"/>
              <a:gd name="connsiteY61" fmla="*/ 44359 h 608344"/>
              <a:gd name="connsiteX62" fmla="*/ 107499 w 593263"/>
              <a:gd name="connsiteY62" fmla="*/ 213629 h 608344"/>
              <a:gd name="connsiteX63" fmla="*/ 89716 w 593263"/>
              <a:gd name="connsiteY63" fmla="*/ 187576 h 608344"/>
              <a:gd name="connsiteX64" fmla="*/ 64773 w 593263"/>
              <a:gd name="connsiteY64" fmla="*/ 149662 h 608344"/>
              <a:gd name="connsiteX65" fmla="*/ 63310 w 593263"/>
              <a:gd name="connsiteY65" fmla="*/ 145377 h 608344"/>
              <a:gd name="connsiteX66" fmla="*/ 106932 w 593263"/>
              <a:gd name="connsiteY66" fmla="*/ 212368 h 608344"/>
              <a:gd name="connsiteX67" fmla="*/ 106932 w 593263"/>
              <a:gd name="connsiteY67" fmla="*/ 44867 h 608344"/>
              <a:gd name="connsiteX68" fmla="*/ 60304 w 593263"/>
              <a:gd name="connsiteY68" fmla="*/ 44867 h 608344"/>
              <a:gd name="connsiteX69" fmla="*/ 49089 w 593263"/>
              <a:gd name="connsiteY69" fmla="*/ 49622 h 608344"/>
              <a:gd name="connsiteX70" fmla="*/ 44940 w 593263"/>
              <a:gd name="connsiteY70" fmla="*/ 60896 h 608344"/>
              <a:gd name="connsiteX71" fmla="*/ 62599 w 593263"/>
              <a:gd name="connsiteY71" fmla="*/ 143295 h 608344"/>
              <a:gd name="connsiteX72" fmla="*/ 60093 w 593263"/>
              <a:gd name="connsiteY72" fmla="*/ 135955 h 608344"/>
              <a:gd name="connsiteX73" fmla="*/ 45391 w 593263"/>
              <a:gd name="connsiteY73" fmla="*/ 67700 h 608344"/>
              <a:gd name="connsiteX74" fmla="*/ 44431 w 593263"/>
              <a:gd name="connsiteY74" fmla="*/ 60926 h 608344"/>
              <a:gd name="connsiteX75" fmla="*/ 60332 w 593263"/>
              <a:gd name="connsiteY75" fmla="*/ 44359 h 608344"/>
              <a:gd name="connsiteX76" fmla="*/ 485334 w 593263"/>
              <a:gd name="connsiteY76" fmla="*/ 43793 h 608344"/>
              <a:gd name="connsiteX77" fmla="*/ 485334 w 593263"/>
              <a:gd name="connsiteY77" fmla="*/ 214899 h 608344"/>
              <a:gd name="connsiteX78" fmla="*/ 486256 w 593263"/>
              <a:gd name="connsiteY78" fmla="*/ 213979 h 608344"/>
              <a:gd name="connsiteX79" fmla="*/ 502008 w 593263"/>
              <a:gd name="connsiteY79" fmla="*/ 190019 h 608344"/>
              <a:gd name="connsiteX80" fmla="*/ 527658 w 593263"/>
              <a:gd name="connsiteY80" fmla="*/ 152406 h 608344"/>
              <a:gd name="connsiteX81" fmla="*/ 528649 w 593263"/>
              <a:gd name="connsiteY81" fmla="*/ 149497 h 608344"/>
              <a:gd name="connsiteX82" fmla="*/ 531107 w 593263"/>
              <a:gd name="connsiteY82" fmla="*/ 145759 h 608344"/>
              <a:gd name="connsiteX83" fmla="*/ 533150 w 593263"/>
              <a:gd name="connsiteY83" fmla="*/ 136289 h 608344"/>
              <a:gd name="connsiteX84" fmla="*/ 541843 w 593263"/>
              <a:gd name="connsiteY84" fmla="*/ 110778 h 608344"/>
              <a:gd name="connsiteX85" fmla="*/ 547924 w 593263"/>
              <a:gd name="connsiteY85" fmla="*/ 67809 h 608344"/>
              <a:gd name="connsiteX86" fmla="*/ 549399 w 593263"/>
              <a:gd name="connsiteY86" fmla="*/ 60973 h 608344"/>
              <a:gd name="connsiteX87" fmla="*/ 544944 w 593263"/>
              <a:gd name="connsiteY87" fmla="*/ 48931 h 608344"/>
              <a:gd name="connsiteX88" fmla="*/ 533037 w 593263"/>
              <a:gd name="connsiteY88" fmla="*/ 43793 h 608344"/>
              <a:gd name="connsiteX89" fmla="*/ 150795 w 593263"/>
              <a:gd name="connsiteY89" fmla="*/ 43793 h 608344"/>
              <a:gd name="connsiteX90" fmla="*/ 150795 w 593263"/>
              <a:gd name="connsiteY90" fmla="*/ 247725 h 608344"/>
              <a:gd name="connsiteX91" fmla="*/ 150871 w 593263"/>
              <a:gd name="connsiteY91" fmla="*/ 248568 h 608344"/>
              <a:gd name="connsiteX92" fmla="*/ 162701 w 593263"/>
              <a:gd name="connsiteY92" fmla="*/ 304095 h 608344"/>
              <a:gd name="connsiteX93" fmla="*/ 290756 w 593263"/>
              <a:gd name="connsiteY93" fmla="*/ 387463 h 608344"/>
              <a:gd name="connsiteX94" fmla="*/ 302509 w 593263"/>
              <a:gd name="connsiteY94" fmla="*/ 387463 h 608344"/>
              <a:gd name="connsiteX95" fmla="*/ 430640 w 593263"/>
              <a:gd name="connsiteY95" fmla="*/ 304095 h 608344"/>
              <a:gd name="connsiteX96" fmla="*/ 442470 w 593263"/>
              <a:gd name="connsiteY96" fmla="*/ 248568 h 608344"/>
              <a:gd name="connsiteX97" fmla="*/ 442470 w 593263"/>
              <a:gd name="connsiteY97" fmla="*/ 43793 h 608344"/>
              <a:gd name="connsiteX98" fmla="*/ 60304 w 593263"/>
              <a:gd name="connsiteY98" fmla="*/ 43793 h 608344"/>
              <a:gd name="connsiteX99" fmla="*/ 48397 w 593263"/>
              <a:gd name="connsiteY99" fmla="*/ 48931 h 608344"/>
              <a:gd name="connsiteX100" fmla="*/ 43942 w 593263"/>
              <a:gd name="connsiteY100" fmla="*/ 60973 h 608344"/>
              <a:gd name="connsiteX101" fmla="*/ 45391 w 593263"/>
              <a:gd name="connsiteY101" fmla="*/ 67700 h 608344"/>
              <a:gd name="connsiteX102" fmla="*/ 51498 w 593263"/>
              <a:gd name="connsiteY102" fmla="*/ 110778 h 608344"/>
              <a:gd name="connsiteX103" fmla="*/ 60093 w 593263"/>
              <a:gd name="connsiteY103" fmla="*/ 135955 h 608344"/>
              <a:gd name="connsiteX104" fmla="*/ 62205 w 593263"/>
              <a:gd name="connsiteY104" fmla="*/ 145759 h 608344"/>
              <a:gd name="connsiteX105" fmla="*/ 64773 w 593263"/>
              <a:gd name="connsiteY105" fmla="*/ 149662 h 608344"/>
              <a:gd name="connsiteX106" fmla="*/ 65710 w 593263"/>
              <a:gd name="connsiteY106" fmla="*/ 152406 h 608344"/>
              <a:gd name="connsiteX107" fmla="*/ 89716 w 593263"/>
              <a:gd name="connsiteY107" fmla="*/ 187576 h 608344"/>
              <a:gd name="connsiteX108" fmla="*/ 107086 w 593263"/>
              <a:gd name="connsiteY108" fmla="*/ 213979 h 608344"/>
              <a:gd name="connsiteX109" fmla="*/ 108007 w 593263"/>
              <a:gd name="connsiteY109" fmla="*/ 214899 h 608344"/>
              <a:gd name="connsiteX110" fmla="*/ 108007 w 593263"/>
              <a:gd name="connsiteY110" fmla="*/ 43793 h 608344"/>
              <a:gd name="connsiteX111" fmla="*/ 60304 w 593263"/>
              <a:gd name="connsiteY111" fmla="*/ 997 h 608344"/>
              <a:gd name="connsiteX112" fmla="*/ 533037 w 593263"/>
              <a:gd name="connsiteY112" fmla="*/ 997 h 608344"/>
              <a:gd name="connsiteX113" fmla="*/ 575978 w 593263"/>
              <a:gd name="connsiteY113" fmla="*/ 19481 h 608344"/>
              <a:gd name="connsiteX114" fmla="*/ 592187 w 593263"/>
              <a:gd name="connsiteY114" fmla="*/ 63197 h 608344"/>
              <a:gd name="connsiteX115" fmla="*/ 559539 w 593263"/>
              <a:gd name="connsiteY115" fmla="*/ 185678 h 608344"/>
              <a:gd name="connsiteX116" fmla="*/ 496933 w 593263"/>
              <a:gd name="connsiteY116" fmla="*/ 262297 h 608344"/>
              <a:gd name="connsiteX117" fmla="*/ 483797 w 593263"/>
              <a:gd name="connsiteY117" fmla="*/ 272650 h 608344"/>
              <a:gd name="connsiteX118" fmla="*/ 483644 w 593263"/>
              <a:gd name="connsiteY118" fmla="*/ 272727 h 608344"/>
              <a:gd name="connsiteX119" fmla="*/ 483567 w 593263"/>
              <a:gd name="connsiteY119" fmla="*/ 272957 h 608344"/>
              <a:gd name="connsiteX120" fmla="*/ 470969 w 593263"/>
              <a:gd name="connsiteY120" fmla="*/ 318821 h 608344"/>
              <a:gd name="connsiteX121" fmla="*/ 431792 w 593263"/>
              <a:gd name="connsiteY121" fmla="*/ 376802 h 608344"/>
              <a:gd name="connsiteX122" fmla="*/ 373718 w 593263"/>
              <a:gd name="connsiteY122" fmla="*/ 415917 h 608344"/>
              <a:gd name="connsiteX123" fmla="*/ 318563 w 593263"/>
              <a:gd name="connsiteY123" fmla="*/ 429568 h 608344"/>
              <a:gd name="connsiteX124" fmla="*/ 318103 w 593263"/>
              <a:gd name="connsiteY124" fmla="*/ 429568 h 608344"/>
              <a:gd name="connsiteX125" fmla="*/ 318103 w 593263"/>
              <a:gd name="connsiteY125" fmla="*/ 473438 h 608344"/>
              <a:gd name="connsiteX126" fmla="*/ 318487 w 593263"/>
              <a:gd name="connsiteY126" fmla="*/ 473438 h 608344"/>
              <a:gd name="connsiteX127" fmla="*/ 370722 w 593263"/>
              <a:gd name="connsiteY127" fmla="*/ 494069 h 608344"/>
              <a:gd name="connsiteX128" fmla="*/ 409438 w 593263"/>
              <a:gd name="connsiteY128" fmla="*/ 564014 h 608344"/>
              <a:gd name="connsiteX129" fmla="*/ 409438 w 593263"/>
              <a:gd name="connsiteY129" fmla="*/ 607270 h 608344"/>
              <a:gd name="connsiteX130" fmla="*/ 183903 w 593263"/>
              <a:gd name="connsiteY130" fmla="*/ 607270 h 608344"/>
              <a:gd name="connsiteX131" fmla="*/ 183903 w 593263"/>
              <a:gd name="connsiteY131" fmla="*/ 564014 h 608344"/>
              <a:gd name="connsiteX132" fmla="*/ 222542 w 593263"/>
              <a:gd name="connsiteY132" fmla="*/ 494069 h 608344"/>
              <a:gd name="connsiteX133" fmla="*/ 274778 w 593263"/>
              <a:gd name="connsiteY133" fmla="*/ 473438 h 608344"/>
              <a:gd name="connsiteX134" fmla="*/ 275239 w 593263"/>
              <a:gd name="connsiteY134" fmla="*/ 473438 h 608344"/>
              <a:gd name="connsiteX135" fmla="*/ 275239 w 593263"/>
              <a:gd name="connsiteY135" fmla="*/ 429568 h 608344"/>
              <a:gd name="connsiteX136" fmla="*/ 274778 w 593263"/>
              <a:gd name="connsiteY136" fmla="*/ 429568 h 608344"/>
              <a:gd name="connsiteX137" fmla="*/ 219623 w 593263"/>
              <a:gd name="connsiteY137" fmla="*/ 415917 h 608344"/>
              <a:gd name="connsiteX138" fmla="*/ 161549 w 593263"/>
              <a:gd name="connsiteY138" fmla="*/ 376802 h 608344"/>
              <a:gd name="connsiteX139" fmla="*/ 122372 w 593263"/>
              <a:gd name="connsiteY139" fmla="*/ 318821 h 608344"/>
              <a:gd name="connsiteX140" fmla="*/ 109697 w 593263"/>
              <a:gd name="connsiteY140" fmla="*/ 272957 h 608344"/>
              <a:gd name="connsiteX141" fmla="*/ 109697 w 593263"/>
              <a:gd name="connsiteY141" fmla="*/ 272727 h 608344"/>
              <a:gd name="connsiteX142" fmla="*/ 109544 w 593263"/>
              <a:gd name="connsiteY142" fmla="*/ 272650 h 608344"/>
              <a:gd name="connsiteX143" fmla="*/ 96331 w 593263"/>
              <a:gd name="connsiteY143" fmla="*/ 262297 h 608344"/>
              <a:gd name="connsiteX144" fmla="*/ 33802 w 593263"/>
              <a:gd name="connsiteY144" fmla="*/ 185678 h 608344"/>
              <a:gd name="connsiteX145" fmla="*/ 1155 w 593263"/>
              <a:gd name="connsiteY145" fmla="*/ 63197 h 608344"/>
              <a:gd name="connsiteX146" fmla="*/ 17286 w 593263"/>
              <a:gd name="connsiteY146" fmla="*/ 19481 h 608344"/>
              <a:gd name="connsiteX147" fmla="*/ 60304 w 593263"/>
              <a:gd name="connsiteY147" fmla="*/ 997 h 608344"/>
              <a:gd name="connsiteX148" fmla="*/ 60332 w 593263"/>
              <a:gd name="connsiteY148" fmla="*/ 565 h 608344"/>
              <a:gd name="connsiteX149" fmla="*/ 16930 w 593263"/>
              <a:gd name="connsiteY149" fmla="*/ 19126 h 608344"/>
              <a:gd name="connsiteX150" fmla="*/ 644 w 593263"/>
              <a:gd name="connsiteY150" fmla="*/ 63226 h 608344"/>
              <a:gd name="connsiteX151" fmla="*/ 33369 w 593263"/>
              <a:gd name="connsiteY151" fmla="*/ 185941 h 608344"/>
              <a:gd name="connsiteX152" fmla="*/ 96053 w 593263"/>
              <a:gd name="connsiteY152" fmla="*/ 262715 h 608344"/>
              <a:gd name="connsiteX153" fmla="*/ 109266 w 593263"/>
              <a:gd name="connsiteY153" fmla="*/ 273069 h 608344"/>
              <a:gd name="connsiteX154" fmla="*/ 121941 w 593263"/>
              <a:gd name="connsiteY154" fmla="*/ 319011 h 608344"/>
              <a:gd name="connsiteX155" fmla="*/ 161195 w 593263"/>
              <a:gd name="connsiteY155" fmla="*/ 377224 h 608344"/>
              <a:gd name="connsiteX156" fmla="*/ 219424 w 593263"/>
              <a:gd name="connsiteY156" fmla="*/ 416416 h 608344"/>
              <a:gd name="connsiteX157" fmla="*/ 274733 w 593263"/>
              <a:gd name="connsiteY157" fmla="*/ 430068 h 608344"/>
              <a:gd name="connsiteX158" fmla="*/ 274733 w 593263"/>
              <a:gd name="connsiteY158" fmla="*/ 473018 h 608344"/>
              <a:gd name="connsiteX159" fmla="*/ 222343 w 593263"/>
              <a:gd name="connsiteY159" fmla="*/ 493649 h 608344"/>
              <a:gd name="connsiteX160" fmla="*/ 183396 w 593263"/>
              <a:gd name="connsiteY160" fmla="*/ 564057 h 608344"/>
              <a:gd name="connsiteX161" fmla="*/ 183396 w 593263"/>
              <a:gd name="connsiteY161" fmla="*/ 607851 h 608344"/>
              <a:gd name="connsiteX162" fmla="*/ 227259 w 593263"/>
              <a:gd name="connsiteY162" fmla="*/ 607851 h 608344"/>
              <a:gd name="connsiteX163" fmla="*/ 366070 w 593263"/>
              <a:gd name="connsiteY163" fmla="*/ 607851 h 608344"/>
              <a:gd name="connsiteX164" fmla="*/ 409934 w 593263"/>
              <a:gd name="connsiteY164" fmla="*/ 607851 h 608344"/>
              <a:gd name="connsiteX165" fmla="*/ 409934 w 593263"/>
              <a:gd name="connsiteY165" fmla="*/ 564057 h 608344"/>
              <a:gd name="connsiteX166" fmla="*/ 371064 w 593263"/>
              <a:gd name="connsiteY166" fmla="*/ 493649 h 608344"/>
              <a:gd name="connsiteX167" fmla="*/ 318596 w 593263"/>
              <a:gd name="connsiteY167" fmla="*/ 473018 h 608344"/>
              <a:gd name="connsiteX168" fmla="*/ 318596 w 593263"/>
              <a:gd name="connsiteY168" fmla="*/ 430068 h 608344"/>
              <a:gd name="connsiteX169" fmla="*/ 373906 w 593263"/>
              <a:gd name="connsiteY169" fmla="*/ 416416 h 608344"/>
              <a:gd name="connsiteX170" fmla="*/ 432211 w 593263"/>
              <a:gd name="connsiteY170" fmla="*/ 377224 h 608344"/>
              <a:gd name="connsiteX171" fmla="*/ 471466 w 593263"/>
              <a:gd name="connsiteY171" fmla="*/ 319011 h 608344"/>
              <a:gd name="connsiteX172" fmla="*/ 484141 w 593263"/>
              <a:gd name="connsiteY172" fmla="*/ 273069 h 608344"/>
              <a:gd name="connsiteX173" fmla="*/ 497353 w 593263"/>
              <a:gd name="connsiteY173" fmla="*/ 262715 h 608344"/>
              <a:gd name="connsiteX174" fmla="*/ 560037 w 593263"/>
              <a:gd name="connsiteY174" fmla="*/ 185941 h 608344"/>
              <a:gd name="connsiteX175" fmla="*/ 592762 w 593263"/>
              <a:gd name="connsiteY175" fmla="*/ 63226 h 608344"/>
              <a:gd name="connsiteX176" fmla="*/ 576400 w 593263"/>
              <a:gd name="connsiteY176" fmla="*/ 19126 h 608344"/>
              <a:gd name="connsiteX177" fmla="*/ 533074 w 593263"/>
              <a:gd name="connsiteY177" fmla="*/ 565 h 608344"/>
              <a:gd name="connsiteX178" fmla="*/ 485907 w 593263"/>
              <a:gd name="connsiteY178" fmla="*/ 565 h 608344"/>
              <a:gd name="connsiteX179" fmla="*/ 442044 w 593263"/>
              <a:gd name="connsiteY179" fmla="*/ 565 h 608344"/>
              <a:gd name="connsiteX180" fmla="*/ 372830 w 593263"/>
              <a:gd name="connsiteY180" fmla="*/ 565 h 608344"/>
              <a:gd name="connsiteX181" fmla="*/ 335036 w 593263"/>
              <a:gd name="connsiteY181" fmla="*/ 565 h 608344"/>
              <a:gd name="connsiteX182" fmla="*/ 258294 w 593263"/>
              <a:gd name="connsiteY182" fmla="*/ 565 h 608344"/>
              <a:gd name="connsiteX183" fmla="*/ 220576 w 593263"/>
              <a:gd name="connsiteY183" fmla="*/ 565 h 608344"/>
              <a:gd name="connsiteX184" fmla="*/ 151362 w 593263"/>
              <a:gd name="connsiteY184" fmla="*/ 565 h 608344"/>
              <a:gd name="connsiteX185" fmla="*/ 107499 w 593263"/>
              <a:gd name="connsiteY185" fmla="*/ 565 h 608344"/>
              <a:gd name="connsiteX186" fmla="*/ 60304 w 593263"/>
              <a:gd name="connsiteY186" fmla="*/ 0 h 608344"/>
              <a:gd name="connsiteX187" fmla="*/ 533037 w 593263"/>
              <a:gd name="connsiteY187" fmla="*/ 0 h 608344"/>
              <a:gd name="connsiteX188" fmla="*/ 576746 w 593263"/>
              <a:gd name="connsiteY188" fmla="*/ 18790 h 608344"/>
              <a:gd name="connsiteX189" fmla="*/ 593185 w 593263"/>
              <a:gd name="connsiteY189" fmla="*/ 63273 h 608344"/>
              <a:gd name="connsiteX190" fmla="*/ 560384 w 593263"/>
              <a:gd name="connsiteY190" fmla="*/ 186139 h 608344"/>
              <a:gd name="connsiteX191" fmla="*/ 497624 w 593263"/>
              <a:gd name="connsiteY191" fmla="*/ 263064 h 608344"/>
              <a:gd name="connsiteX192" fmla="*/ 484566 w 593263"/>
              <a:gd name="connsiteY192" fmla="*/ 273341 h 608344"/>
              <a:gd name="connsiteX193" fmla="*/ 471891 w 593263"/>
              <a:gd name="connsiteY193" fmla="*/ 319204 h 608344"/>
              <a:gd name="connsiteX194" fmla="*/ 432560 w 593263"/>
              <a:gd name="connsiteY194" fmla="*/ 377492 h 608344"/>
              <a:gd name="connsiteX195" fmla="*/ 374102 w 593263"/>
              <a:gd name="connsiteY195" fmla="*/ 416837 h 608344"/>
              <a:gd name="connsiteX196" fmla="*/ 319101 w 593263"/>
              <a:gd name="connsiteY196" fmla="*/ 430565 h 608344"/>
              <a:gd name="connsiteX197" fmla="*/ 319101 w 593263"/>
              <a:gd name="connsiteY197" fmla="*/ 472517 h 608344"/>
              <a:gd name="connsiteX198" fmla="*/ 371337 w 593263"/>
              <a:gd name="connsiteY198" fmla="*/ 493225 h 608344"/>
              <a:gd name="connsiteX199" fmla="*/ 410437 w 593263"/>
              <a:gd name="connsiteY199" fmla="*/ 564014 h 608344"/>
              <a:gd name="connsiteX200" fmla="*/ 410437 w 593263"/>
              <a:gd name="connsiteY200" fmla="*/ 608344 h 608344"/>
              <a:gd name="connsiteX201" fmla="*/ 182904 w 593263"/>
              <a:gd name="connsiteY201" fmla="*/ 608344 h 608344"/>
              <a:gd name="connsiteX202" fmla="*/ 182904 w 593263"/>
              <a:gd name="connsiteY202" fmla="*/ 564014 h 608344"/>
              <a:gd name="connsiteX203" fmla="*/ 222004 w 593263"/>
              <a:gd name="connsiteY203" fmla="*/ 493225 h 608344"/>
              <a:gd name="connsiteX204" fmla="*/ 274240 w 593263"/>
              <a:gd name="connsiteY204" fmla="*/ 472517 h 608344"/>
              <a:gd name="connsiteX205" fmla="*/ 274240 w 593263"/>
              <a:gd name="connsiteY205" fmla="*/ 430565 h 608344"/>
              <a:gd name="connsiteX206" fmla="*/ 219239 w 593263"/>
              <a:gd name="connsiteY206" fmla="*/ 416837 h 608344"/>
              <a:gd name="connsiteX207" fmla="*/ 160781 w 593263"/>
              <a:gd name="connsiteY207" fmla="*/ 377492 h 608344"/>
              <a:gd name="connsiteX208" fmla="*/ 121450 w 593263"/>
              <a:gd name="connsiteY208" fmla="*/ 319204 h 608344"/>
              <a:gd name="connsiteX209" fmla="*/ 108699 w 593263"/>
              <a:gd name="connsiteY209" fmla="*/ 273341 h 608344"/>
              <a:gd name="connsiteX210" fmla="*/ 95717 w 593263"/>
              <a:gd name="connsiteY210" fmla="*/ 263064 h 608344"/>
              <a:gd name="connsiteX211" fmla="*/ 32880 w 593263"/>
              <a:gd name="connsiteY211" fmla="*/ 186139 h 608344"/>
              <a:gd name="connsiteX212" fmla="*/ 79 w 593263"/>
              <a:gd name="connsiteY212" fmla="*/ 63273 h 608344"/>
              <a:gd name="connsiteX213" fmla="*/ 16595 w 593263"/>
              <a:gd name="connsiteY213" fmla="*/ 18790 h 608344"/>
              <a:gd name="connsiteX214" fmla="*/ 60304 w 593263"/>
              <a:gd name="connsiteY214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93263" h="608344">
                <a:moveTo>
                  <a:pt x="289142" y="515850"/>
                </a:moveTo>
                <a:cubicBezTo>
                  <a:pt x="254421" y="518458"/>
                  <a:pt x="228150" y="538935"/>
                  <a:pt x="227765" y="563478"/>
                </a:cubicBezTo>
                <a:lnTo>
                  <a:pt x="365576" y="563478"/>
                </a:lnTo>
                <a:cubicBezTo>
                  <a:pt x="365192" y="538935"/>
                  <a:pt x="338920" y="518458"/>
                  <a:pt x="304122" y="515850"/>
                </a:cubicBezTo>
                <a:close/>
                <a:moveTo>
                  <a:pt x="289175" y="515431"/>
                </a:moveTo>
                <a:lnTo>
                  <a:pt x="304155" y="515431"/>
                </a:lnTo>
                <a:cubicBezTo>
                  <a:pt x="338953" y="518039"/>
                  <a:pt x="366070" y="538824"/>
                  <a:pt x="366070" y="564057"/>
                </a:cubicBezTo>
                <a:lnTo>
                  <a:pt x="227259" y="564057"/>
                </a:lnTo>
                <a:cubicBezTo>
                  <a:pt x="227259" y="538824"/>
                  <a:pt x="254376" y="518039"/>
                  <a:pt x="289175" y="515431"/>
                </a:cubicBezTo>
                <a:close/>
                <a:moveTo>
                  <a:pt x="289142" y="514853"/>
                </a:moveTo>
                <a:cubicBezTo>
                  <a:pt x="253576" y="517537"/>
                  <a:pt x="226767" y="538705"/>
                  <a:pt x="226767" y="564014"/>
                </a:cubicBezTo>
                <a:lnTo>
                  <a:pt x="226767" y="564475"/>
                </a:lnTo>
                <a:lnTo>
                  <a:pt x="366574" y="564475"/>
                </a:lnTo>
                <a:lnTo>
                  <a:pt x="366574" y="564014"/>
                </a:lnTo>
                <a:cubicBezTo>
                  <a:pt x="366574" y="538705"/>
                  <a:pt x="339765" y="517537"/>
                  <a:pt x="304122" y="514853"/>
                </a:cubicBezTo>
                <a:close/>
                <a:moveTo>
                  <a:pt x="530681" y="143537"/>
                </a:moveTo>
                <a:lnTo>
                  <a:pt x="530416" y="144771"/>
                </a:lnTo>
                <a:lnTo>
                  <a:pt x="530089" y="145272"/>
                </a:lnTo>
                <a:close/>
                <a:moveTo>
                  <a:pt x="62599" y="143295"/>
                </a:moveTo>
                <a:lnTo>
                  <a:pt x="63310" y="145377"/>
                </a:lnTo>
                <a:lnTo>
                  <a:pt x="62916" y="144771"/>
                </a:lnTo>
                <a:close/>
                <a:moveTo>
                  <a:pt x="151870" y="44867"/>
                </a:moveTo>
                <a:lnTo>
                  <a:pt x="151870" y="247725"/>
                </a:lnTo>
                <a:lnTo>
                  <a:pt x="151870" y="248568"/>
                </a:lnTo>
                <a:cubicBezTo>
                  <a:pt x="151947" y="267742"/>
                  <a:pt x="155941" y="286302"/>
                  <a:pt x="163623" y="303712"/>
                </a:cubicBezTo>
                <a:cubicBezTo>
                  <a:pt x="185900" y="353947"/>
                  <a:pt x="235754" y="386466"/>
                  <a:pt x="290756" y="386466"/>
                </a:cubicBezTo>
                <a:lnTo>
                  <a:pt x="302509" y="386466"/>
                </a:lnTo>
                <a:cubicBezTo>
                  <a:pt x="357510" y="386466"/>
                  <a:pt x="407441" y="353947"/>
                  <a:pt x="429718" y="303712"/>
                </a:cubicBezTo>
                <a:cubicBezTo>
                  <a:pt x="437400" y="286302"/>
                  <a:pt x="441317" y="267742"/>
                  <a:pt x="441471" y="248568"/>
                </a:cubicBezTo>
                <a:lnTo>
                  <a:pt x="441471" y="247725"/>
                </a:lnTo>
                <a:lnTo>
                  <a:pt x="441471" y="44867"/>
                </a:lnTo>
                <a:close/>
                <a:moveTo>
                  <a:pt x="485907" y="44359"/>
                </a:moveTo>
                <a:lnTo>
                  <a:pt x="533074" y="44359"/>
                </a:lnTo>
                <a:cubicBezTo>
                  <a:pt x="542139" y="44359"/>
                  <a:pt x="549360" y="51952"/>
                  <a:pt x="548899" y="60926"/>
                </a:cubicBezTo>
                <a:lnTo>
                  <a:pt x="547924" y="67809"/>
                </a:lnTo>
                <a:lnTo>
                  <a:pt x="533150" y="136289"/>
                </a:lnTo>
                <a:lnTo>
                  <a:pt x="530681" y="143537"/>
                </a:lnTo>
                <a:lnTo>
                  <a:pt x="548401" y="60896"/>
                </a:lnTo>
                <a:cubicBezTo>
                  <a:pt x="548554" y="56678"/>
                  <a:pt x="547095" y="52689"/>
                  <a:pt x="544176" y="49622"/>
                </a:cubicBezTo>
                <a:cubicBezTo>
                  <a:pt x="541257" y="46554"/>
                  <a:pt x="537262" y="44867"/>
                  <a:pt x="533037" y="44867"/>
                </a:cubicBezTo>
                <a:lnTo>
                  <a:pt x="486332" y="44867"/>
                </a:lnTo>
                <a:lnTo>
                  <a:pt x="486332" y="212368"/>
                </a:lnTo>
                <a:lnTo>
                  <a:pt x="530089" y="145272"/>
                </a:lnTo>
                <a:lnTo>
                  <a:pt x="528649" y="149497"/>
                </a:lnTo>
                <a:lnTo>
                  <a:pt x="502008" y="190019"/>
                </a:lnTo>
                <a:lnTo>
                  <a:pt x="485907" y="213629"/>
                </a:lnTo>
                <a:close/>
                <a:moveTo>
                  <a:pt x="151362" y="44359"/>
                </a:moveTo>
                <a:lnTo>
                  <a:pt x="220576" y="44359"/>
                </a:lnTo>
                <a:lnTo>
                  <a:pt x="264900" y="44359"/>
                </a:lnTo>
                <a:lnTo>
                  <a:pt x="328429" y="44359"/>
                </a:lnTo>
                <a:lnTo>
                  <a:pt x="372830" y="44359"/>
                </a:lnTo>
                <a:lnTo>
                  <a:pt x="442044" y="44359"/>
                </a:lnTo>
                <a:lnTo>
                  <a:pt x="442044" y="247759"/>
                </a:lnTo>
                <a:cubicBezTo>
                  <a:pt x="442044" y="248066"/>
                  <a:pt x="441967" y="248373"/>
                  <a:pt x="441967" y="248603"/>
                </a:cubicBezTo>
                <a:cubicBezTo>
                  <a:pt x="441890" y="268314"/>
                  <a:pt x="437665" y="287028"/>
                  <a:pt x="430214" y="303978"/>
                </a:cubicBezTo>
                <a:cubicBezTo>
                  <a:pt x="408551" y="352834"/>
                  <a:pt x="359541" y="386964"/>
                  <a:pt x="302541" y="386964"/>
                </a:cubicBezTo>
                <a:lnTo>
                  <a:pt x="290788" y="386964"/>
                </a:lnTo>
                <a:cubicBezTo>
                  <a:pt x="233789" y="386964"/>
                  <a:pt x="184855" y="352834"/>
                  <a:pt x="163192" y="303978"/>
                </a:cubicBezTo>
                <a:cubicBezTo>
                  <a:pt x="155741" y="287028"/>
                  <a:pt x="151516" y="268314"/>
                  <a:pt x="151362" y="248603"/>
                </a:cubicBezTo>
                <a:cubicBezTo>
                  <a:pt x="151362" y="248373"/>
                  <a:pt x="151362" y="248066"/>
                  <a:pt x="151362" y="247759"/>
                </a:cubicBezTo>
                <a:close/>
                <a:moveTo>
                  <a:pt x="60332" y="44359"/>
                </a:moveTo>
                <a:lnTo>
                  <a:pt x="107499" y="44359"/>
                </a:lnTo>
                <a:lnTo>
                  <a:pt x="107499" y="213629"/>
                </a:lnTo>
                <a:lnTo>
                  <a:pt x="89716" y="187576"/>
                </a:lnTo>
                <a:lnTo>
                  <a:pt x="64773" y="149662"/>
                </a:lnTo>
                <a:lnTo>
                  <a:pt x="63310" y="145377"/>
                </a:lnTo>
                <a:lnTo>
                  <a:pt x="106932" y="212368"/>
                </a:lnTo>
                <a:lnTo>
                  <a:pt x="106932" y="44867"/>
                </a:lnTo>
                <a:lnTo>
                  <a:pt x="60304" y="44867"/>
                </a:lnTo>
                <a:cubicBezTo>
                  <a:pt x="56002" y="44867"/>
                  <a:pt x="52084" y="46554"/>
                  <a:pt x="49089" y="49622"/>
                </a:cubicBezTo>
                <a:cubicBezTo>
                  <a:pt x="46246" y="52689"/>
                  <a:pt x="44710" y="56678"/>
                  <a:pt x="44940" y="60896"/>
                </a:cubicBezTo>
                <a:lnTo>
                  <a:pt x="62599" y="143295"/>
                </a:lnTo>
                <a:lnTo>
                  <a:pt x="60093" y="135955"/>
                </a:lnTo>
                <a:lnTo>
                  <a:pt x="45391" y="67700"/>
                </a:lnTo>
                <a:lnTo>
                  <a:pt x="44431" y="60926"/>
                </a:lnTo>
                <a:cubicBezTo>
                  <a:pt x="43970" y="51952"/>
                  <a:pt x="51268" y="44359"/>
                  <a:pt x="60332" y="44359"/>
                </a:cubicBezTo>
                <a:close/>
                <a:moveTo>
                  <a:pt x="485334" y="43793"/>
                </a:moveTo>
                <a:lnTo>
                  <a:pt x="485334" y="214899"/>
                </a:lnTo>
                <a:lnTo>
                  <a:pt x="486256" y="213979"/>
                </a:lnTo>
                <a:lnTo>
                  <a:pt x="502008" y="190019"/>
                </a:lnTo>
                <a:lnTo>
                  <a:pt x="527658" y="152406"/>
                </a:lnTo>
                <a:lnTo>
                  <a:pt x="528649" y="149497"/>
                </a:lnTo>
                <a:lnTo>
                  <a:pt x="531107" y="145759"/>
                </a:lnTo>
                <a:lnTo>
                  <a:pt x="533150" y="136289"/>
                </a:lnTo>
                <a:lnTo>
                  <a:pt x="541843" y="110778"/>
                </a:lnTo>
                <a:lnTo>
                  <a:pt x="547924" y="67809"/>
                </a:lnTo>
                <a:lnTo>
                  <a:pt x="549399" y="60973"/>
                </a:lnTo>
                <a:cubicBezTo>
                  <a:pt x="549630" y="56448"/>
                  <a:pt x="548017" y="52229"/>
                  <a:pt x="544944" y="48931"/>
                </a:cubicBezTo>
                <a:cubicBezTo>
                  <a:pt x="541794" y="45634"/>
                  <a:pt x="537569" y="43793"/>
                  <a:pt x="533037" y="43793"/>
                </a:cubicBezTo>
                <a:close/>
                <a:moveTo>
                  <a:pt x="150795" y="43793"/>
                </a:moveTo>
                <a:lnTo>
                  <a:pt x="150795" y="247725"/>
                </a:lnTo>
                <a:lnTo>
                  <a:pt x="150871" y="248568"/>
                </a:lnTo>
                <a:cubicBezTo>
                  <a:pt x="150948" y="267895"/>
                  <a:pt x="154943" y="286609"/>
                  <a:pt x="162701" y="304095"/>
                </a:cubicBezTo>
                <a:cubicBezTo>
                  <a:pt x="185055" y="354714"/>
                  <a:pt x="235370" y="387463"/>
                  <a:pt x="290756" y="387463"/>
                </a:cubicBezTo>
                <a:lnTo>
                  <a:pt x="302509" y="387463"/>
                </a:lnTo>
                <a:cubicBezTo>
                  <a:pt x="357971" y="387463"/>
                  <a:pt x="408209" y="354714"/>
                  <a:pt x="430640" y="304095"/>
                </a:cubicBezTo>
                <a:cubicBezTo>
                  <a:pt x="438398" y="286609"/>
                  <a:pt x="442393" y="267895"/>
                  <a:pt x="442470" y="248568"/>
                </a:cubicBezTo>
                <a:lnTo>
                  <a:pt x="442470" y="43793"/>
                </a:lnTo>
                <a:close/>
                <a:moveTo>
                  <a:pt x="60304" y="43793"/>
                </a:moveTo>
                <a:cubicBezTo>
                  <a:pt x="55772" y="43793"/>
                  <a:pt x="51547" y="45634"/>
                  <a:pt x="48397" y="48931"/>
                </a:cubicBezTo>
                <a:cubicBezTo>
                  <a:pt x="45248" y="52229"/>
                  <a:pt x="43711" y="56448"/>
                  <a:pt x="43942" y="60973"/>
                </a:cubicBezTo>
                <a:lnTo>
                  <a:pt x="45391" y="67700"/>
                </a:lnTo>
                <a:lnTo>
                  <a:pt x="51498" y="110778"/>
                </a:lnTo>
                <a:lnTo>
                  <a:pt x="60093" y="135955"/>
                </a:lnTo>
                <a:lnTo>
                  <a:pt x="62205" y="145759"/>
                </a:lnTo>
                <a:lnTo>
                  <a:pt x="64773" y="149662"/>
                </a:lnTo>
                <a:lnTo>
                  <a:pt x="65710" y="152406"/>
                </a:lnTo>
                <a:lnTo>
                  <a:pt x="89716" y="187576"/>
                </a:lnTo>
                <a:lnTo>
                  <a:pt x="107086" y="213979"/>
                </a:lnTo>
                <a:lnTo>
                  <a:pt x="108007" y="214899"/>
                </a:lnTo>
                <a:lnTo>
                  <a:pt x="108007" y="43793"/>
                </a:lnTo>
                <a:close/>
                <a:moveTo>
                  <a:pt x="60304" y="997"/>
                </a:moveTo>
                <a:lnTo>
                  <a:pt x="533037" y="997"/>
                </a:lnTo>
                <a:cubicBezTo>
                  <a:pt x="549169" y="997"/>
                  <a:pt x="564840" y="7746"/>
                  <a:pt x="575978" y="19481"/>
                </a:cubicBezTo>
                <a:cubicBezTo>
                  <a:pt x="587117" y="31138"/>
                  <a:pt x="593032" y="47091"/>
                  <a:pt x="592187" y="63197"/>
                </a:cubicBezTo>
                <a:cubicBezTo>
                  <a:pt x="589805" y="108370"/>
                  <a:pt x="578820" y="149555"/>
                  <a:pt x="559539" y="185678"/>
                </a:cubicBezTo>
                <a:cubicBezTo>
                  <a:pt x="543868" y="214976"/>
                  <a:pt x="522821" y="240745"/>
                  <a:pt x="496933" y="262297"/>
                </a:cubicBezTo>
                <a:cubicBezTo>
                  <a:pt x="492708" y="265825"/>
                  <a:pt x="488330" y="269353"/>
                  <a:pt x="483797" y="272650"/>
                </a:cubicBezTo>
                <a:lnTo>
                  <a:pt x="483644" y="272727"/>
                </a:lnTo>
                <a:lnTo>
                  <a:pt x="483567" y="272957"/>
                </a:lnTo>
                <a:cubicBezTo>
                  <a:pt x="481416" y="288680"/>
                  <a:pt x="477191" y="304172"/>
                  <a:pt x="470969" y="318821"/>
                </a:cubicBezTo>
                <a:cubicBezTo>
                  <a:pt x="461751" y="340525"/>
                  <a:pt x="448538" y="360083"/>
                  <a:pt x="431792" y="376802"/>
                </a:cubicBezTo>
                <a:cubicBezTo>
                  <a:pt x="415046" y="393522"/>
                  <a:pt x="395458" y="406713"/>
                  <a:pt x="373718" y="415917"/>
                </a:cubicBezTo>
                <a:cubicBezTo>
                  <a:pt x="356127" y="423279"/>
                  <a:pt x="337614" y="427881"/>
                  <a:pt x="318563" y="429568"/>
                </a:cubicBezTo>
                <a:lnTo>
                  <a:pt x="318103" y="429568"/>
                </a:lnTo>
                <a:lnTo>
                  <a:pt x="318103" y="473438"/>
                </a:lnTo>
                <a:lnTo>
                  <a:pt x="318487" y="473438"/>
                </a:lnTo>
                <a:cubicBezTo>
                  <a:pt x="337921" y="476506"/>
                  <a:pt x="355973" y="483638"/>
                  <a:pt x="370722" y="494069"/>
                </a:cubicBezTo>
                <a:cubicBezTo>
                  <a:pt x="395304" y="511325"/>
                  <a:pt x="409438" y="536864"/>
                  <a:pt x="409438" y="564014"/>
                </a:cubicBezTo>
                <a:lnTo>
                  <a:pt x="409438" y="607270"/>
                </a:lnTo>
                <a:lnTo>
                  <a:pt x="183903" y="607270"/>
                </a:lnTo>
                <a:lnTo>
                  <a:pt x="183903" y="564014"/>
                </a:lnTo>
                <a:cubicBezTo>
                  <a:pt x="183903" y="536864"/>
                  <a:pt x="197960" y="511325"/>
                  <a:pt x="222542" y="494069"/>
                </a:cubicBezTo>
                <a:cubicBezTo>
                  <a:pt x="237291" y="483638"/>
                  <a:pt x="255343" y="476506"/>
                  <a:pt x="274778" y="473438"/>
                </a:cubicBezTo>
                <a:lnTo>
                  <a:pt x="275239" y="473438"/>
                </a:lnTo>
                <a:lnTo>
                  <a:pt x="275239" y="429568"/>
                </a:lnTo>
                <a:lnTo>
                  <a:pt x="274778" y="429568"/>
                </a:lnTo>
                <a:cubicBezTo>
                  <a:pt x="255727" y="427881"/>
                  <a:pt x="237214" y="423279"/>
                  <a:pt x="219623" y="415917"/>
                </a:cubicBezTo>
                <a:cubicBezTo>
                  <a:pt x="197807" y="406713"/>
                  <a:pt x="178295" y="393522"/>
                  <a:pt x="161549" y="376802"/>
                </a:cubicBezTo>
                <a:cubicBezTo>
                  <a:pt x="144726" y="360083"/>
                  <a:pt x="131590" y="340525"/>
                  <a:pt x="122372" y="318821"/>
                </a:cubicBezTo>
                <a:cubicBezTo>
                  <a:pt x="116150" y="304095"/>
                  <a:pt x="111925" y="288680"/>
                  <a:pt x="109697" y="272957"/>
                </a:cubicBezTo>
                <a:lnTo>
                  <a:pt x="109697" y="272727"/>
                </a:lnTo>
                <a:lnTo>
                  <a:pt x="109544" y="272650"/>
                </a:lnTo>
                <a:cubicBezTo>
                  <a:pt x="105011" y="269353"/>
                  <a:pt x="100556" y="265825"/>
                  <a:pt x="96331" y="262297"/>
                </a:cubicBezTo>
                <a:cubicBezTo>
                  <a:pt x="70521" y="240745"/>
                  <a:pt x="49473" y="214976"/>
                  <a:pt x="33802" y="185678"/>
                </a:cubicBezTo>
                <a:cubicBezTo>
                  <a:pt x="14444" y="149555"/>
                  <a:pt x="3459" y="108370"/>
                  <a:pt x="1155" y="63197"/>
                </a:cubicBezTo>
                <a:cubicBezTo>
                  <a:pt x="310" y="47091"/>
                  <a:pt x="6148" y="31138"/>
                  <a:pt x="17286" y="19481"/>
                </a:cubicBezTo>
                <a:cubicBezTo>
                  <a:pt x="28425" y="7746"/>
                  <a:pt x="44095" y="997"/>
                  <a:pt x="60304" y="997"/>
                </a:cubicBezTo>
                <a:close/>
                <a:moveTo>
                  <a:pt x="60332" y="565"/>
                </a:moveTo>
                <a:cubicBezTo>
                  <a:pt x="43970" y="565"/>
                  <a:pt x="28222" y="7314"/>
                  <a:pt x="16930" y="19126"/>
                </a:cubicBezTo>
                <a:cubicBezTo>
                  <a:pt x="5714" y="30937"/>
                  <a:pt x="-201" y="47043"/>
                  <a:pt x="644" y="63226"/>
                </a:cubicBezTo>
                <a:cubicBezTo>
                  <a:pt x="3026" y="108478"/>
                  <a:pt x="14011" y="149741"/>
                  <a:pt x="33369" y="185941"/>
                </a:cubicBezTo>
                <a:cubicBezTo>
                  <a:pt x="49117" y="215316"/>
                  <a:pt x="70165" y="241163"/>
                  <a:pt x="96053" y="262715"/>
                </a:cubicBezTo>
                <a:cubicBezTo>
                  <a:pt x="100508" y="266397"/>
                  <a:pt x="104887" y="269848"/>
                  <a:pt x="109266" y="273069"/>
                </a:cubicBezTo>
                <a:cubicBezTo>
                  <a:pt x="111417" y="288869"/>
                  <a:pt x="115642" y="304208"/>
                  <a:pt x="121941" y="319011"/>
                </a:cubicBezTo>
                <a:cubicBezTo>
                  <a:pt x="131159" y="340792"/>
                  <a:pt x="144372" y="360427"/>
                  <a:pt x="161195" y="377224"/>
                </a:cubicBezTo>
                <a:cubicBezTo>
                  <a:pt x="178018" y="394020"/>
                  <a:pt x="197607" y="407212"/>
                  <a:pt x="219424" y="416416"/>
                </a:cubicBezTo>
                <a:cubicBezTo>
                  <a:pt x="237169" y="423855"/>
                  <a:pt x="255682" y="428457"/>
                  <a:pt x="274733" y="430068"/>
                </a:cubicBezTo>
                <a:lnTo>
                  <a:pt x="274733" y="473018"/>
                </a:lnTo>
                <a:cubicBezTo>
                  <a:pt x="255375" y="476086"/>
                  <a:pt x="237246" y="483142"/>
                  <a:pt x="222343" y="493649"/>
                </a:cubicBezTo>
                <a:cubicBezTo>
                  <a:pt x="197607" y="511060"/>
                  <a:pt x="183396" y="536753"/>
                  <a:pt x="183396" y="564057"/>
                </a:cubicBezTo>
                <a:lnTo>
                  <a:pt x="183396" y="607851"/>
                </a:lnTo>
                <a:lnTo>
                  <a:pt x="227259" y="607851"/>
                </a:lnTo>
                <a:lnTo>
                  <a:pt x="366070" y="607851"/>
                </a:lnTo>
                <a:lnTo>
                  <a:pt x="409934" y="607851"/>
                </a:lnTo>
                <a:lnTo>
                  <a:pt x="409934" y="564057"/>
                </a:lnTo>
                <a:cubicBezTo>
                  <a:pt x="409934" y="536753"/>
                  <a:pt x="395799" y="511060"/>
                  <a:pt x="371064" y="493649"/>
                </a:cubicBezTo>
                <a:cubicBezTo>
                  <a:pt x="356161" y="483142"/>
                  <a:pt x="338032" y="476086"/>
                  <a:pt x="318596" y="473018"/>
                </a:cubicBezTo>
                <a:lnTo>
                  <a:pt x="318596" y="430068"/>
                </a:lnTo>
                <a:cubicBezTo>
                  <a:pt x="337724" y="428457"/>
                  <a:pt x="356238" y="423855"/>
                  <a:pt x="373906" y="416416"/>
                </a:cubicBezTo>
                <a:cubicBezTo>
                  <a:pt x="395799" y="407212"/>
                  <a:pt x="415388" y="394020"/>
                  <a:pt x="432211" y="377224"/>
                </a:cubicBezTo>
                <a:cubicBezTo>
                  <a:pt x="449034" y="360427"/>
                  <a:pt x="462247" y="340792"/>
                  <a:pt x="471466" y="319011"/>
                </a:cubicBezTo>
                <a:cubicBezTo>
                  <a:pt x="477765" y="304208"/>
                  <a:pt x="481990" y="288869"/>
                  <a:pt x="484141" y="273069"/>
                </a:cubicBezTo>
                <a:cubicBezTo>
                  <a:pt x="488519" y="269848"/>
                  <a:pt x="492898" y="266397"/>
                  <a:pt x="497353" y="262715"/>
                </a:cubicBezTo>
                <a:cubicBezTo>
                  <a:pt x="523241" y="241163"/>
                  <a:pt x="544290" y="215316"/>
                  <a:pt x="560037" y="185941"/>
                </a:cubicBezTo>
                <a:cubicBezTo>
                  <a:pt x="579396" y="149741"/>
                  <a:pt x="590381" y="108478"/>
                  <a:pt x="592762" y="63226"/>
                </a:cubicBezTo>
                <a:cubicBezTo>
                  <a:pt x="593607" y="47043"/>
                  <a:pt x="587615" y="30937"/>
                  <a:pt x="576400" y="19126"/>
                </a:cubicBezTo>
                <a:cubicBezTo>
                  <a:pt x="565184" y="7314"/>
                  <a:pt x="549360" y="565"/>
                  <a:pt x="533074" y="565"/>
                </a:cubicBezTo>
                <a:lnTo>
                  <a:pt x="485907" y="565"/>
                </a:lnTo>
                <a:lnTo>
                  <a:pt x="442044" y="565"/>
                </a:lnTo>
                <a:lnTo>
                  <a:pt x="372830" y="565"/>
                </a:lnTo>
                <a:lnTo>
                  <a:pt x="335036" y="565"/>
                </a:lnTo>
                <a:lnTo>
                  <a:pt x="258294" y="565"/>
                </a:lnTo>
                <a:lnTo>
                  <a:pt x="220576" y="565"/>
                </a:lnTo>
                <a:lnTo>
                  <a:pt x="151362" y="565"/>
                </a:lnTo>
                <a:lnTo>
                  <a:pt x="107499" y="565"/>
                </a:lnTo>
                <a:close/>
                <a:moveTo>
                  <a:pt x="60304" y="0"/>
                </a:moveTo>
                <a:lnTo>
                  <a:pt x="533037" y="0"/>
                </a:lnTo>
                <a:cubicBezTo>
                  <a:pt x="549476" y="0"/>
                  <a:pt x="565454" y="6826"/>
                  <a:pt x="576746" y="18790"/>
                </a:cubicBezTo>
                <a:cubicBezTo>
                  <a:pt x="588038" y="30678"/>
                  <a:pt x="594030" y="46861"/>
                  <a:pt x="593185" y="63273"/>
                </a:cubicBezTo>
                <a:cubicBezTo>
                  <a:pt x="590881" y="108523"/>
                  <a:pt x="579819" y="149939"/>
                  <a:pt x="560384" y="186139"/>
                </a:cubicBezTo>
                <a:cubicBezTo>
                  <a:pt x="544637" y="215589"/>
                  <a:pt x="523512" y="241436"/>
                  <a:pt x="497624" y="263064"/>
                </a:cubicBezTo>
                <a:cubicBezTo>
                  <a:pt x="493400" y="266592"/>
                  <a:pt x="489021" y="270043"/>
                  <a:pt x="484566" y="273341"/>
                </a:cubicBezTo>
                <a:cubicBezTo>
                  <a:pt x="482415" y="289063"/>
                  <a:pt x="478113" y="304556"/>
                  <a:pt x="471891" y="319204"/>
                </a:cubicBezTo>
                <a:cubicBezTo>
                  <a:pt x="462673" y="341062"/>
                  <a:pt x="449383" y="360696"/>
                  <a:pt x="432560" y="377492"/>
                </a:cubicBezTo>
                <a:cubicBezTo>
                  <a:pt x="415660" y="394365"/>
                  <a:pt x="395995" y="407557"/>
                  <a:pt x="374102" y="416837"/>
                </a:cubicBezTo>
                <a:cubicBezTo>
                  <a:pt x="356588" y="424200"/>
                  <a:pt x="338075" y="428801"/>
                  <a:pt x="319101" y="430565"/>
                </a:cubicBezTo>
                <a:lnTo>
                  <a:pt x="319101" y="472517"/>
                </a:lnTo>
                <a:cubicBezTo>
                  <a:pt x="338536" y="475662"/>
                  <a:pt x="356588" y="482795"/>
                  <a:pt x="371337" y="493225"/>
                </a:cubicBezTo>
                <a:cubicBezTo>
                  <a:pt x="396226" y="510711"/>
                  <a:pt x="410437" y="536558"/>
                  <a:pt x="410437" y="564014"/>
                </a:cubicBezTo>
                <a:lnTo>
                  <a:pt x="410437" y="608344"/>
                </a:lnTo>
                <a:lnTo>
                  <a:pt x="182904" y="608344"/>
                </a:lnTo>
                <a:lnTo>
                  <a:pt x="182904" y="564014"/>
                </a:lnTo>
                <a:cubicBezTo>
                  <a:pt x="182904" y="536558"/>
                  <a:pt x="197115" y="510711"/>
                  <a:pt x="222004" y="493225"/>
                </a:cubicBezTo>
                <a:cubicBezTo>
                  <a:pt x="236753" y="482795"/>
                  <a:pt x="254805" y="475662"/>
                  <a:pt x="274240" y="472517"/>
                </a:cubicBezTo>
                <a:lnTo>
                  <a:pt x="274240" y="430565"/>
                </a:lnTo>
                <a:cubicBezTo>
                  <a:pt x="255266" y="428801"/>
                  <a:pt x="236753" y="424200"/>
                  <a:pt x="219239" y="416837"/>
                </a:cubicBezTo>
                <a:cubicBezTo>
                  <a:pt x="197346" y="407557"/>
                  <a:pt x="177681" y="394365"/>
                  <a:pt x="160781" y="377492"/>
                </a:cubicBezTo>
                <a:cubicBezTo>
                  <a:pt x="143958" y="360696"/>
                  <a:pt x="130668" y="341062"/>
                  <a:pt x="121450" y="319204"/>
                </a:cubicBezTo>
                <a:cubicBezTo>
                  <a:pt x="115228" y="304479"/>
                  <a:pt x="110926" y="289063"/>
                  <a:pt x="108699" y="273341"/>
                </a:cubicBezTo>
                <a:cubicBezTo>
                  <a:pt x="104243" y="270043"/>
                  <a:pt x="99865" y="266592"/>
                  <a:pt x="95717" y="263064"/>
                </a:cubicBezTo>
                <a:cubicBezTo>
                  <a:pt x="69752" y="241436"/>
                  <a:pt x="48628" y="215589"/>
                  <a:pt x="32880" y="186139"/>
                </a:cubicBezTo>
                <a:cubicBezTo>
                  <a:pt x="13522" y="149939"/>
                  <a:pt x="2460" y="108523"/>
                  <a:pt x="79" y="63273"/>
                </a:cubicBezTo>
                <a:cubicBezTo>
                  <a:pt x="-766" y="46861"/>
                  <a:pt x="5226" y="30678"/>
                  <a:pt x="16595" y="18790"/>
                </a:cubicBezTo>
                <a:cubicBezTo>
                  <a:pt x="27887" y="6826"/>
                  <a:pt x="43865" y="0"/>
                  <a:pt x="60304" y="0"/>
                </a:cubicBezTo>
                <a:close/>
              </a:path>
            </a:pathLst>
          </a:custGeom>
          <a:solidFill>
            <a:srgbClr val="3D3D3D"/>
          </a:solidFill>
          <a:ln w="152400">
            <a:noFill/>
          </a:ln>
          <a:effectLst>
            <a:outerShdw blurRad="228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12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41" grpId="0" animBg="1"/>
      <p:bldP spid="46" grpId="0" animBg="1"/>
      <p:bldP spid="47" grpId="0" animBg="1"/>
      <p:bldP spid="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6510"/>
            <a:ext cx="6146800" cy="6874510"/>
          </a:xfrm>
          <a:prstGeom prst="rect">
            <a:avLst/>
          </a:prstGeom>
          <a:solidFill>
            <a:srgbClr val="31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思源黑体旧字形 Normal" panose="020B0400000000000000" pitchFamily="34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46800" y="2053882"/>
            <a:ext cx="586476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7200" b="1" dirty="0">
                <a:ln w="11430"/>
                <a:solidFill>
                  <a:srgbClr val="E76F5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感谢各位聆听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23365" y="5610225"/>
            <a:ext cx="28905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ea typeface="思源黑体旧字形 Normal" panose="020B0400000000000000" pitchFamily="34" charset="-128"/>
                <a:cs typeface="宋体" panose="02010600030101010101" pitchFamily="2" charset="-122"/>
                <a:sym typeface="Calibri" panose="020F0502020204030204" charset="0"/>
              </a:rPr>
              <a:t>Loem ipsum dolor sameman tanam casectetur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83945" y="527050"/>
            <a:ext cx="281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bg1"/>
                </a:solidFill>
                <a:ea typeface="思源黑体旧字形 Normal" panose="020B0400000000000000" pitchFamily="34" charset="-128"/>
                <a:cs typeface="宋体" panose="02010600030101010101" pitchFamily="2" charset="-122"/>
                <a:sym typeface="Calibri" panose="020F0502020204030204" charset="0"/>
              </a:rPr>
              <a:t>.......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050790" y="4119880"/>
            <a:ext cx="6831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E76F53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印品粗朗体" panose="02000000000000000000" charset="-122"/>
                <a:sym typeface="+mn-ea"/>
              </a:rPr>
              <a:t>汇报人：马小龙  汇报时间：</a:t>
            </a:r>
            <a:r>
              <a:rPr lang="en-US" altLang="zh-CN" sz="2400" dirty="0">
                <a:solidFill>
                  <a:srgbClr val="E76F53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  <a:cs typeface="印品粗朗体" panose="02000000000000000000" charset="-122"/>
                <a:sym typeface="+mn-ea"/>
              </a:rPr>
              <a:t>2019-12-26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96070" y="5644515"/>
            <a:ext cx="281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solidFill>
                  <a:srgbClr val="31354A"/>
                </a:solidFill>
                <a:ea typeface="思源黑体旧字形 Normal" panose="020B0400000000000000" pitchFamily="34" charset="-128"/>
                <a:cs typeface="宋体" panose="02010600030101010101" pitchFamily="2" charset="-122"/>
                <a:sym typeface="Calibri" panose="020F0502020204030204" charset="0"/>
              </a:rPr>
              <a:t>.......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40780" y="-540385"/>
            <a:ext cx="2815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7200" dirty="0">
                <a:solidFill>
                  <a:srgbClr val="31354A"/>
                </a:solidFill>
                <a:ea typeface="思源黑体旧字形 Normal" panose="020B0400000000000000" pitchFamily="34" charset="-128"/>
                <a:cs typeface="宋体" panose="02010600030101010101" pitchFamily="2" charset="-122"/>
                <a:sym typeface="Calibri" panose="020F0502020204030204" charset="0"/>
              </a:rPr>
              <a:t>.......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3CB2946-00B1-406A-860D-7A3924ECD6C8}"/>
              </a:ext>
            </a:extLst>
          </p:cNvPr>
          <p:cNvCxnSpPr>
            <a:cxnSpLocks/>
          </p:cNvCxnSpPr>
          <p:nvPr/>
        </p:nvCxnSpPr>
        <p:spPr>
          <a:xfrm flipV="1">
            <a:off x="4715435" y="1599453"/>
            <a:ext cx="0" cy="645459"/>
          </a:xfrm>
          <a:prstGeom prst="line">
            <a:avLst/>
          </a:prstGeom>
          <a:ln w="12700">
            <a:solidFill>
              <a:srgbClr val="E76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A4319FA-52F6-4F18-B98F-B930DBA42842}"/>
              </a:ext>
            </a:extLst>
          </p:cNvPr>
          <p:cNvCxnSpPr>
            <a:cxnSpLocks/>
          </p:cNvCxnSpPr>
          <p:nvPr/>
        </p:nvCxnSpPr>
        <p:spPr>
          <a:xfrm flipV="1">
            <a:off x="4715435" y="1599454"/>
            <a:ext cx="6532245" cy="1"/>
          </a:xfrm>
          <a:prstGeom prst="line">
            <a:avLst/>
          </a:prstGeom>
          <a:ln w="12700">
            <a:solidFill>
              <a:srgbClr val="E76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4BAF604-B9AA-4B63-A2E8-862B552360ED}"/>
              </a:ext>
            </a:extLst>
          </p:cNvPr>
          <p:cNvCxnSpPr>
            <a:cxnSpLocks/>
          </p:cNvCxnSpPr>
          <p:nvPr/>
        </p:nvCxnSpPr>
        <p:spPr>
          <a:xfrm flipV="1">
            <a:off x="4715435" y="4350069"/>
            <a:ext cx="1525345" cy="1"/>
          </a:xfrm>
          <a:prstGeom prst="line">
            <a:avLst/>
          </a:prstGeom>
          <a:ln w="12700">
            <a:solidFill>
              <a:srgbClr val="E76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C:\Users\meng\Desktop\5c8a2c615c3ca.jpg5c8a2c615c3ca"/>
          <p:cNvPicPr>
            <a:picLocks noChangeAspect="1"/>
          </p:cNvPicPr>
          <p:nvPr/>
        </p:nvPicPr>
        <p:blipFill>
          <a:blip r:embed="rId2"/>
          <a:srcRect l="8878" r="11675"/>
          <a:stretch>
            <a:fillRect/>
          </a:stretch>
        </p:blipFill>
        <p:spPr>
          <a:xfrm>
            <a:off x="1042670" y="2317750"/>
            <a:ext cx="3851910" cy="22618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71686" y="1946160"/>
            <a:ext cx="33938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0" dirty="0">
                <a:ln w="11430"/>
                <a:solidFill>
                  <a:srgbClr val="E76F5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+mn-ea"/>
              </a:rPr>
              <a:t>GRADUATION</a:t>
            </a:r>
            <a:endParaRPr lang="zh-CN" altLang="en-US" sz="4000" b="1" cap="none" spc="0" dirty="0">
              <a:ln w="11430"/>
              <a:solidFill>
                <a:srgbClr val="E76F53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ea typeface="思源黑体旧字形 Normal" panose="020B0400000000000000" pitchFamily="34" charset="-128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50203BD-6D65-49A4-B99A-466C1A90F242}"/>
              </a:ext>
            </a:extLst>
          </p:cNvPr>
          <p:cNvCxnSpPr>
            <a:cxnSpLocks/>
          </p:cNvCxnSpPr>
          <p:nvPr/>
        </p:nvCxnSpPr>
        <p:spPr>
          <a:xfrm flipV="1">
            <a:off x="11247680" y="1599454"/>
            <a:ext cx="0" cy="346706"/>
          </a:xfrm>
          <a:prstGeom prst="line">
            <a:avLst/>
          </a:prstGeom>
          <a:ln w="12700">
            <a:solidFill>
              <a:srgbClr val="E76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165753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5" grpId="0"/>
      <p:bldP spid="7" grpId="0"/>
      <p:bldP spid="25" grpId="0"/>
      <p:bldP spid="10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5D8B53EC-D317-448E-87E7-31228C230488}"/>
              </a:ext>
            </a:extLst>
          </p:cNvPr>
          <p:cNvSpPr/>
          <p:nvPr/>
        </p:nvSpPr>
        <p:spPr>
          <a:xfrm>
            <a:off x="0" y="2606716"/>
            <a:ext cx="12192000" cy="2448000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C4204C1-7B99-41AC-BDB5-7295A9BF9A34}"/>
              </a:ext>
            </a:extLst>
          </p:cNvPr>
          <p:cNvGrpSpPr/>
          <p:nvPr/>
        </p:nvGrpSpPr>
        <p:grpSpPr>
          <a:xfrm>
            <a:off x="6331598" y="2896485"/>
            <a:ext cx="4504274" cy="1156599"/>
            <a:chOff x="6959891" y="1979847"/>
            <a:chExt cx="4504274" cy="1156599"/>
          </a:xfrm>
        </p:grpSpPr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FF575A1B-AF59-468E-B995-B8EE9C8E74FE}"/>
                </a:ext>
              </a:extLst>
            </p:cNvPr>
            <p:cNvSpPr txBox="1"/>
            <p:nvPr/>
          </p:nvSpPr>
          <p:spPr>
            <a:xfrm>
              <a:off x="6959891" y="1979847"/>
              <a:ext cx="45042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altLang="zh-CN" sz="2800" b="1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2008</a:t>
              </a:r>
              <a:r>
                <a:rPr lang="zh-CN" altLang="en-US" sz="2800" b="1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年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9</a:t>
              </a:r>
              <a:r>
                <a:rPr lang="zh-CN" altLang="en-US" sz="2800" b="1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月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——2012</a:t>
              </a:r>
              <a:r>
                <a:rPr lang="zh-CN" altLang="en-US" sz="2800" b="1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年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7</a:t>
              </a:r>
              <a:r>
                <a:rPr lang="zh-CN" altLang="en-US" sz="2800" b="1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月	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0A02A94-BA95-4B8C-8DD0-8D9CCA46ED5D}"/>
                </a:ext>
              </a:extLst>
            </p:cNvPr>
            <p:cNvSpPr txBox="1"/>
            <p:nvPr/>
          </p:nvSpPr>
          <p:spPr>
            <a:xfrm>
              <a:off x="6959891" y="2452413"/>
              <a:ext cx="4504274" cy="68403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华中农业大学	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4996661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教育经历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5414E37-889C-4863-8A05-BCA055F91E60}"/>
              </a:ext>
            </a:extLst>
          </p:cNvPr>
          <p:cNvGrpSpPr/>
          <p:nvPr/>
        </p:nvGrpSpPr>
        <p:grpSpPr>
          <a:xfrm>
            <a:off x="487131" y="2120382"/>
            <a:ext cx="6298605" cy="3931902"/>
            <a:chOff x="487131" y="2120382"/>
            <a:chExt cx="6298605" cy="3931902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757340C-1C76-4DBF-A57E-81A8991F0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31" y="2120382"/>
              <a:ext cx="6298605" cy="3931902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0A4E5E7-542F-4B27-BFB1-DBFAD9F4A21D}"/>
                </a:ext>
              </a:extLst>
            </p:cNvPr>
            <p:cNvSpPr/>
            <p:nvPr/>
          </p:nvSpPr>
          <p:spPr>
            <a:xfrm>
              <a:off x="1688334" y="2606716"/>
              <a:ext cx="3871217" cy="2448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3600">
                <a:solidFill>
                  <a:schemeClr val="bg1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4996661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工作经历</a:t>
            </a:r>
          </a:p>
        </p:txBody>
      </p:sp>
      <p:grpSp>
        <p:nvGrpSpPr>
          <p:cNvPr id="12" name="08711b99-5076-42ab-8052-9c6e5b89f4ee">
            <a:extLst>
              <a:ext uri="{FF2B5EF4-FFF2-40B4-BE49-F238E27FC236}">
                <a16:creationId xmlns:a16="http://schemas.microsoft.com/office/drawing/2014/main" id="{4041D294-7149-40C4-B2D1-473349EDEEF1}"/>
              </a:ext>
            </a:extLst>
          </p:cNvPr>
          <p:cNvGrpSpPr>
            <a:grpSpLocks noChangeAspect="1"/>
          </p:cNvGrpSpPr>
          <p:nvPr/>
        </p:nvGrpSpPr>
        <p:grpSpPr>
          <a:xfrm>
            <a:off x="3856325" y="2302853"/>
            <a:ext cx="4479350" cy="3446024"/>
            <a:chOff x="3301042" y="1308654"/>
            <a:chExt cx="5589917" cy="4300398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8BD90DC9-9851-4E7E-9A8E-22170585A10A}"/>
                </a:ext>
              </a:extLst>
            </p:cNvPr>
            <p:cNvSpPr/>
            <p:nvPr/>
          </p:nvSpPr>
          <p:spPr>
            <a:xfrm flipH="1" flipV="1">
              <a:off x="3975654" y="1368359"/>
              <a:ext cx="4240694" cy="4240693"/>
            </a:xfrm>
            <a:prstGeom prst="arc">
              <a:avLst>
                <a:gd name="adj1" fmla="val 12136914"/>
                <a:gd name="adj2" fmla="val 20239707"/>
              </a:avLst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ea typeface="思源黑体旧字形 Normal" panose="020B0400000000000000" pitchFamily="34" charset="-128"/>
              </a:endParaRPr>
            </a:p>
          </p:txBody>
        </p:sp>
        <p:grpSp>
          <p:nvGrpSpPr>
            <p:cNvPr id="14" name="Group 1">
              <a:extLst>
                <a:ext uri="{FF2B5EF4-FFF2-40B4-BE49-F238E27FC236}">
                  <a16:creationId xmlns:a16="http://schemas.microsoft.com/office/drawing/2014/main" id="{22350C93-4537-4AC1-8B93-A4207343A0C0}"/>
                </a:ext>
              </a:extLst>
            </p:cNvPr>
            <p:cNvGrpSpPr/>
            <p:nvPr/>
          </p:nvGrpSpPr>
          <p:grpSpPr>
            <a:xfrm>
              <a:off x="3301042" y="1308654"/>
              <a:ext cx="5589917" cy="4240693"/>
              <a:chOff x="3301042" y="1586073"/>
              <a:chExt cx="5589917" cy="4240693"/>
            </a:xfrm>
          </p:grpSpPr>
          <p:sp>
            <p:nvSpPr>
              <p:cNvPr id="15" name="Oval 8">
                <a:extLst>
                  <a:ext uri="{FF2B5EF4-FFF2-40B4-BE49-F238E27FC236}">
                    <a16:creationId xmlns:a16="http://schemas.microsoft.com/office/drawing/2014/main" id="{96AC887B-7EF4-4CDE-8012-92D73E37892B}"/>
                  </a:ext>
                </a:extLst>
              </p:cNvPr>
              <p:cNvSpPr/>
              <p:nvPr/>
            </p:nvSpPr>
            <p:spPr>
              <a:xfrm>
                <a:off x="4535521" y="2145942"/>
                <a:ext cx="3120960" cy="31209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bIns="360000" anchor="b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1200" dirty="0">
                  <a:solidFill>
                    <a:schemeClr val="bg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16" name="Oval 9">
                <a:extLst>
                  <a:ext uri="{FF2B5EF4-FFF2-40B4-BE49-F238E27FC236}">
                    <a16:creationId xmlns:a16="http://schemas.microsoft.com/office/drawing/2014/main" id="{6AB0D3DC-B72D-4499-A932-850F4B48879A}"/>
                  </a:ext>
                </a:extLst>
              </p:cNvPr>
              <p:cNvSpPr/>
              <p:nvPr/>
            </p:nvSpPr>
            <p:spPr>
              <a:xfrm>
                <a:off x="3301042" y="2896402"/>
                <a:ext cx="1620039" cy="1620036"/>
              </a:xfrm>
              <a:prstGeom prst="ellipse">
                <a:avLst/>
              </a:prstGeom>
              <a:solidFill>
                <a:srgbClr val="E76F53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sz="3600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17" name="Oval 10">
                <a:extLst>
                  <a:ext uri="{FF2B5EF4-FFF2-40B4-BE49-F238E27FC236}">
                    <a16:creationId xmlns:a16="http://schemas.microsoft.com/office/drawing/2014/main" id="{06A2E16F-8906-4EA6-833B-C9CEFB6A9C7C}"/>
                  </a:ext>
                </a:extLst>
              </p:cNvPr>
              <p:cNvSpPr/>
              <p:nvPr/>
            </p:nvSpPr>
            <p:spPr>
              <a:xfrm>
                <a:off x="7270920" y="2896402"/>
                <a:ext cx="1620039" cy="1620036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sz="3600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18" name="Arc 11">
                <a:extLst>
                  <a:ext uri="{FF2B5EF4-FFF2-40B4-BE49-F238E27FC236}">
                    <a16:creationId xmlns:a16="http://schemas.microsoft.com/office/drawing/2014/main" id="{DC44769D-B970-4BC9-92BD-FAC92E6D1716}"/>
                  </a:ext>
                </a:extLst>
              </p:cNvPr>
              <p:cNvSpPr/>
              <p:nvPr/>
            </p:nvSpPr>
            <p:spPr>
              <a:xfrm>
                <a:off x="3975654" y="1586073"/>
                <a:ext cx="4240694" cy="4240693"/>
              </a:xfrm>
              <a:prstGeom prst="arc">
                <a:avLst>
                  <a:gd name="adj1" fmla="val 12136914"/>
                  <a:gd name="adj2" fmla="val 20239707"/>
                </a:avLst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dirty="0"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19" name="Freeform: Shape 15">
                <a:extLst>
                  <a:ext uri="{FF2B5EF4-FFF2-40B4-BE49-F238E27FC236}">
                    <a16:creationId xmlns:a16="http://schemas.microsoft.com/office/drawing/2014/main" id="{C0D5D308-414C-43CD-9800-5C940C844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393" y="3441049"/>
                <a:ext cx="637337" cy="530742"/>
              </a:xfrm>
              <a:custGeom>
                <a:avLst/>
                <a:gdLst>
                  <a:gd name="T0" fmla="*/ 1028 w 1149"/>
                  <a:gd name="T1" fmla="*/ 541 h 955"/>
                  <a:gd name="T2" fmla="*/ 1044 w 1149"/>
                  <a:gd name="T3" fmla="*/ 661 h 955"/>
                  <a:gd name="T4" fmla="*/ 1005 w 1149"/>
                  <a:gd name="T5" fmla="*/ 753 h 955"/>
                  <a:gd name="T6" fmla="*/ 915 w 1149"/>
                  <a:gd name="T7" fmla="*/ 813 h 955"/>
                  <a:gd name="T8" fmla="*/ 862 w 1149"/>
                  <a:gd name="T9" fmla="*/ 882 h 955"/>
                  <a:gd name="T10" fmla="*/ 786 w 1149"/>
                  <a:gd name="T11" fmla="*/ 926 h 955"/>
                  <a:gd name="T12" fmla="*/ 670 w 1149"/>
                  <a:gd name="T13" fmla="*/ 944 h 955"/>
                  <a:gd name="T14" fmla="*/ 702 w 1149"/>
                  <a:gd name="T15" fmla="*/ 895 h 955"/>
                  <a:gd name="T16" fmla="*/ 752 w 1149"/>
                  <a:gd name="T17" fmla="*/ 876 h 955"/>
                  <a:gd name="T18" fmla="*/ 670 w 1149"/>
                  <a:gd name="T19" fmla="*/ 761 h 955"/>
                  <a:gd name="T20" fmla="*/ 793 w 1149"/>
                  <a:gd name="T21" fmla="*/ 816 h 955"/>
                  <a:gd name="T22" fmla="*/ 854 w 1149"/>
                  <a:gd name="T23" fmla="*/ 819 h 955"/>
                  <a:gd name="T24" fmla="*/ 754 w 1149"/>
                  <a:gd name="T25" fmla="*/ 707 h 955"/>
                  <a:gd name="T26" fmla="*/ 767 w 1149"/>
                  <a:gd name="T27" fmla="*/ 662 h 955"/>
                  <a:gd name="T28" fmla="*/ 909 w 1149"/>
                  <a:gd name="T29" fmla="*/ 755 h 955"/>
                  <a:gd name="T30" fmla="*/ 948 w 1149"/>
                  <a:gd name="T31" fmla="*/ 714 h 955"/>
                  <a:gd name="T32" fmla="*/ 813 w 1149"/>
                  <a:gd name="T33" fmla="*/ 581 h 955"/>
                  <a:gd name="T34" fmla="*/ 858 w 1149"/>
                  <a:gd name="T35" fmla="*/ 566 h 955"/>
                  <a:gd name="T36" fmla="*/ 998 w 1149"/>
                  <a:gd name="T37" fmla="*/ 628 h 955"/>
                  <a:gd name="T38" fmla="*/ 683 w 1149"/>
                  <a:gd name="T39" fmla="*/ 301 h 955"/>
                  <a:gd name="T40" fmla="*/ 730 w 1149"/>
                  <a:gd name="T41" fmla="*/ 285 h 955"/>
                  <a:gd name="T42" fmla="*/ 97 w 1149"/>
                  <a:gd name="T43" fmla="*/ 439 h 955"/>
                  <a:gd name="T44" fmla="*/ 0 w 1149"/>
                  <a:gd name="T45" fmla="*/ 254 h 955"/>
                  <a:gd name="T46" fmla="*/ 174 w 1149"/>
                  <a:gd name="T47" fmla="*/ 32 h 955"/>
                  <a:gd name="T48" fmla="*/ 260 w 1149"/>
                  <a:gd name="T49" fmla="*/ 2 h 955"/>
                  <a:gd name="T50" fmla="*/ 362 w 1149"/>
                  <a:gd name="T51" fmla="*/ 59 h 955"/>
                  <a:gd name="T52" fmla="*/ 525 w 1149"/>
                  <a:gd name="T53" fmla="*/ 40 h 955"/>
                  <a:gd name="T54" fmla="*/ 338 w 1149"/>
                  <a:gd name="T55" fmla="*/ 112 h 955"/>
                  <a:gd name="T56" fmla="*/ 233 w 1149"/>
                  <a:gd name="T57" fmla="*/ 59 h 955"/>
                  <a:gd name="T58" fmla="*/ 60 w 1149"/>
                  <a:gd name="T59" fmla="*/ 267 h 955"/>
                  <a:gd name="T60" fmla="*/ 143 w 1149"/>
                  <a:gd name="T61" fmla="*/ 367 h 955"/>
                  <a:gd name="T62" fmla="*/ 149 w 1149"/>
                  <a:gd name="T63" fmla="*/ 500 h 955"/>
                  <a:gd name="T64" fmla="*/ 538 w 1149"/>
                  <a:gd name="T65" fmla="*/ 788 h 955"/>
                  <a:gd name="T66" fmla="*/ 512 w 1149"/>
                  <a:gd name="T67" fmla="*/ 773 h 955"/>
                  <a:gd name="T68" fmla="*/ 456 w 1149"/>
                  <a:gd name="T69" fmla="*/ 707 h 955"/>
                  <a:gd name="T70" fmla="*/ 394 w 1149"/>
                  <a:gd name="T71" fmla="*/ 710 h 955"/>
                  <a:gd name="T72" fmla="*/ 370 w 1149"/>
                  <a:gd name="T73" fmla="*/ 642 h 955"/>
                  <a:gd name="T74" fmla="*/ 295 w 1149"/>
                  <a:gd name="T75" fmla="*/ 627 h 955"/>
                  <a:gd name="T76" fmla="*/ 283 w 1149"/>
                  <a:gd name="T77" fmla="*/ 546 h 955"/>
                  <a:gd name="T78" fmla="*/ 195 w 1149"/>
                  <a:gd name="T79" fmla="*/ 527 h 955"/>
                  <a:gd name="T80" fmla="*/ 135 w 1149"/>
                  <a:gd name="T81" fmla="*/ 607 h 955"/>
                  <a:gd name="T82" fmla="*/ 174 w 1149"/>
                  <a:gd name="T83" fmla="*/ 681 h 955"/>
                  <a:gd name="T84" fmla="*/ 230 w 1149"/>
                  <a:gd name="T85" fmla="*/ 692 h 955"/>
                  <a:gd name="T86" fmla="*/ 239 w 1149"/>
                  <a:gd name="T87" fmla="*/ 794 h 955"/>
                  <a:gd name="T88" fmla="*/ 341 w 1149"/>
                  <a:gd name="T89" fmla="*/ 789 h 955"/>
                  <a:gd name="T90" fmla="*/ 358 w 1149"/>
                  <a:gd name="T91" fmla="*/ 843 h 955"/>
                  <a:gd name="T92" fmla="*/ 458 w 1149"/>
                  <a:gd name="T93" fmla="*/ 862 h 955"/>
                  <a:gd name="T94" fmla="*/ 478 w 1149"/>
                  <a:gd name="T95" fmla="*/ 883 h 955"/>
                  <a:gd name="T96" fmla="*/ 540 w 1149"/>
                  <a:gd name="T97" fmla="*/ 937 h 955"/>
                  <a:gd name="T98" fmla="*/ 618 w 1149"/>
                  <a:gd name="T99" fmla="*/ 894 h 955"/>
                  <a:gd name="T100" fmla="*/ 602 w 1149"/>
                  <a:gd name="T101" fmla="*/ 804 h 955"/>
                  <a:gd name="T102" fmla="*/ 1035 w 1149"/>
                  <a:gd name="T103" fmla="*/ 442 h 955"/>
                  <a:gd name="T104" fmla="*/ 1090 w 1149"/>
                  <a:gd name="T105" fmla="*/ 313 h 955"/>
                  <a:gd name="T106" fmla="*/ 1130 w 1149"/>
                  <a:gd name="T107" fmla="*/ 172 h 955"/>
                  <a:gd name="T108" fmla="*/ 864 w 1149"/>
                  <a:gd name="T109" fmla="*/ 42 h 955"/>
                  <a:gd name="T110" fmla="*/ 685 w 1149"/>
                  <a:gd name="T111" fmla="*/ 43 h 955"/>
                  <a:gd name="T112" fmla="*/ 333 w 1149"/>
                  <a:gd name="T113" fmla="*/ 247 h 955"/>
                  <a:gd name="T114" fmla="*/ 358 w 1149"/>
                  <a:gd name="T115" fmla="*/ 338 h 955"/>
                  <a:gd name="T116" fmla="*/ 609 w 1149"/>
                  <a:gd name="T117" fmla="*/ 222 h 955"/>
                  <a:gd name="T118" fmla="*/ 713 w 1149"/>
                  <a:gd name="T119" fmla="*/ 240 h 955"/>
                  <a:gd name="T120" fmla="*/ 797 w 1149"/>
                  <a:gd name="T121" fmla="*/ 256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49" h="955">
                    <a:moveTo>
                      <a:pt x="748" y="284"/>
                    </a:moveTo>
                    <a:lnTo>
                      <a:pt x="748" y="284"/>
                    </a:lnTo>
                    <a:lnTo>
                      <a:pt x="852" y="378"/>
                    </a:lnTo>
                    <a:lnTo>
                      <a:pt x="903" y="424"/>
                    </a:lnTo>
                    <a:lnTo>
                      <a:pt x="954" y="473"/>
                    </a:lnTo>
                    <a:lnTo>
                      <a:pt x="954" y="473"/>
                    </a:lnTo>
                    <a:lnTo>
                      <a:pt x="961" y="478"/>
                    </a:lnTo>
                    <a:lnTo>
                      <a:pt x="968" y="484"/>
                    </a:lnTo>
                    <a:lnTo>
                      <a:pt x="1006" y="518"/>
                    </a:lnTo>
                    <a:lnTo>
                      <a:pt x="1028" y="541"/>
                    </a:lnTo>
                    <a:lnTo>
                      <a:pt x="1028" y="541"/>
                    </a:lnTo>
                    <a:lnTo>
                      <a:pt x="1037" y="552"/>
                    </a:lnTo>
                    <a:lnTo>
                      <a:pt x="1044" y="562"/>
                    </a:lnTo>
                    <a:lnTo>
                      <a:pt x="1050" y="573"/>
                    </a:lnTo>
                    <a:lnTo>
                      <a:pt x="1054" y="585"/>
                    </a:lnTo>
                    <a:lnTo>
                      <a:pt x="1057" y="596"/>
                    </a:lnTo>
                    <a:lnTo>
                      <a:pt x="1057" y="607"/>
                    </a:lnTo>
                    <a:lnTo>
                      <a:pt x="1057" y="618"/>
                    </a:lnTo>
                    <a:lnTo>
                      <a:pt x="1056" y="630"/>
                    </a:lnTo>
                    <a:lnTo>
                      <a:pt x="1054" y="641"/>
                    </a:lnTo>
                    <a:lnTo>
                      <a:pt x="1049" y="651"/>
                    </a:lnTo>
                    <a:lnTo>
                      <a:pt x="1044" y="661"/>
                    </a:lnTo>
                    <a:lnTo>
                      <a:pt x="1038" y="671"/>
                    </a:lnTo>
                    <a:lnTo>
                      <a:pt x="1030" y="679"/>
                    </a:lnTo>
                    <a:lnTo>
                      <a:pt x="1022" y="686"/>
                    </a:lnTo>
                    <a:lnTo>
                      <a:pt x="1013" y="692"/>
                    </a:lnTo>
                    <a:lnTo>
                      <a:pt x="1003" y="697"/>
                    </a:lnTo>
                    <a:lnTo>
                      <a:pt x="1003" y="697"/>
                    </a:lnTo>
                    <a:lnTo>
                      <a:pt x="1006" y="709"/>
                    </a:lnTo>
                    <a:lnTo>
                      <a:pt x="1009" y="720"/>
                    </a:lnTo>
                    <a:lnTo>
                      <a:pt x="1009" y="731"/>
                    </a:lnTo>
                    <a:lnTo>
                      <a:pt x="1008" y="742"/>
                    </a:lnTo>
                    <a:lnTo>
                      <a:pt x="1005" y="753"/>
                    </a:lnTo>
                    <a:lnTo>
                      <a:pt x="1002" y="762"/>
                    </a:lnTo>
                    <a:lnTo>
                      <a:pt x="997" y="772"/>
                    </a:lnTo>
                    <a:lnTo>
                      <a:pt x="991" y="780"/>
                    </a:lnTo>
                    <a:lnTo>
                      <a:pt x="984" y="787"/>
                    </a:lnTo>
                    <a:lnTo>
                      <a:pt x="977" y="794"/>
                    </a:lnTo>
                    <a:lnTo>
                      <a:pt x="967" y="800"/>
                    </a:lnTo>
                    <a:lnTo>
                      <a:pt x="958" y="806"/>
                    </a:lnTo>
                    <a:lnTo>
                      <a:pt x="948" y="810"/>
                    </a:lnTo>
                    <a:lnTo>
                      <a:pt x="937" y="812"/>
                    </a:lnTo>
                    <a:lnTo>
                      <a:pt x="927" y="813"/>
                    </a:lnTo>
                    <a:lnTo>
                      <a:pt x="915" y="813"/>
                    </a:lnTo>
                    <a:lnTo>
                      <a:pt x="915" y="813"/>
                    </a:lnTo>
                    <a:lnTo>
                      <a:pt x="914" y="823"/>
                    </a:lnTo>
                    <a:lnTo>
                      <a:pt x="911" y="832"/>
                    </a:lnTo>
                    <a:lnTo>
                      <a:pt x="908" y="841"/>
                    </a:lnTo>
                    <a:lnTo>
                      <a:pt x="903" y="849"/>
                    </a:lnTo>
                    <a:lnTo>
                      <a:pt x="898" y="856"/>
                    </a:lnTo>
                    <a:lnTo>
                      <a:pt x="892" y="862"/>
                    </a:lnTo>
                    <a:lnTo>
                      <a:pt x="885" y="869"/>
                    </a:lnTo>
                    <a:lnTo>
                      <a:pt x="878" y="874"/>
                    </a:lnTo>
                    <a:lnTo>
                      <a:pt x="871" y="879"/>
                    </a:lnTo>
                    <a:lnTo>
                      <a:pt x="862" y="882"/>
                    </a:lnTo>
                    <a:lnTo>
                      <a:pt x="854" y="886"/>
                    </a:lnTo>
                    <a:lnTo>
                      <a:pt x="846" y="888"/>
                    </a:lnTo>
                    <a:lnTo>
                      <a:pt x="836" y="889"/>
                    </a:lnTo>
                    <a:lnTo>
                      <a:pt x="827" y="889"/>
                    </a:lnTo>
                    <a:lnTo>
                      <a:pt x="817" y="888"/>
                    </a:lnTo>
                    <a:lnTo>
                      <a:pt x="808" y="887"/>
                    </a:lnTo>
                    <a:lnTo>
                      <a:pt x="808" y="887"/>
                    </a:lnTo>
                    <a:lnTo>
                      <a:pt x="804" y="898"/>
                    </a:lnTo>
                    <a:lnTo>
                      <a:pt x="799" y="908"/>
                    </a:lnTo>
                    <a:lnTo>
                      <a:pt x="793" y="918"/>
                    </a:lnTo>
                    <a:lnTo>
                      <a:pt x="786" y="926"/>
                    </a:lnTo>
                    <a:lnTo>
                      <a:pt x="778" y="934"/>
                    </a:lnTo>
                    <a:lnTo>
                      <a:pt x="770" y="940"/>
                    </a:lnTo>
                    <a:lnTo>
                      <a:pt x="760" y="945"/>
                    </a:lnTo>
                    <a:lnTo>
                      <a:pt x="750" y="950"/>
                    </a:lnTo>
                    <a:lnTo>
                      <a:pt x="739" y="952"/>
                    </a:lnTo>
                    <a:lnTo>
                      <a:pt x="728" y="955"/>
                    </a:lnTo>
                    <a:lnTo>
                      <a:pt x="716" y="955"/>
                    </a:lnTo>
                    <a:lnTo>
                      <a:pt x="704" y="953"/>
                    </a:lnTo>
                    <a:lnTo>
                      <a:pt x="692" y="952"/>
                    </a:lnTo>
                    <a:lnTo>
                      <a:pt x="681" y="949"/>
                    </a:lnTo>
                    <a:lnTo>
                      <a:pt x="670" y="944"/>
                    </a:lnTo>
                    <a:lnTo>
                      <a:pt x="658" y="938"/>
                    </a:lnTo>
                    <a:lnTo>
                      <a:pt x="650" y="932"/>
                    </a:lnTo>
                    <a:lnTo>
                      <a:pt x="650" y="932"/>
                    </a:lnTo>
                    <a:lnTo>
                      <a:pt x="658" y="920"/>
                    </a:lnTo>
                    <a:lnTo>
                      <a:pt x="664" y="907"/>
                    </a:lnTo>
                    <a:lnTo>
                      <a:pt x="669" y="894"/>
                    </a:lnTo>
                    <a:lnTo>
                      <a:pt x="672" y="880"/>
                    </a:lnTo>
                    <a:lnTo>
                      <a:pt x="672" y="880"/>
                    </a:lnTo>
                    <a:lnTo>
                      <a:pt x="684" y="887"/>
                    </a:lnTo>
                    <a:lnTo>
                      <a:pt x="696" y="893"/>
                    </a:lnTo>
                    <a:lnTo>
                      <a:pt x="702" y="895"/>
                    </a:lnTo>
                    <a:lnTo>
                      <a:pt x="708" y="896"/>
                    </a:lnTo>
                    <a:lnTo>
                      <a:pt x="714" y="898"/>
                    </a:lnTo>
                    <a:lnTo>
                      <a:pt x="721" y="898"/>
                    </a:lnTo>
                    <a:lnTo>
                      <a:pt x="721" y="898"/>
                    </a:lnTo>
                    <a:lnTo>
                      <a:pt x="732" y="895"/>
                    </a:lnTo>
                    <a:lnTo>
                      <a:pt x="740" y="892"/>
                    </a:lnTo>
                    <a:lnTo>
                      <a:pt x="744" y="888"/>
                    </a:lnTo>
                    <a:lnTo>
                      <a:pt x="747" y="885"/>
                    </a:lnTo>
                    <a:lnTo>
                      <a:pt x="750" y="881"/>
                    </a:lnTo>
                    <a:lnTo>
                      <a:pt x="752" y="876"/>
                    </a:lnTo>
                    <a:lnTo>
                      <a:pt x="752" y="876"/>
                    </a:lnTo>
                    <a:lnTo>
                      <a:pt x="753" y="867"/>
                    </a:lnTo>
                    <a:lnTo>
                      <a:pt x="751" y="855"/>
                    </a:lnTo>
                    <a:lnTo>
                      <a:pt x="677" y="795"/>
                    </a:lnTo>
                    <a:lnTo>
                      <a:pt x="677" y="795"/>
                    </a:lnTo>
                    <a:lnTo>
                      <a:pt x="673" y="792"/>
                    </a:lnTo>
                    <a:lnTo>
                      <a:pt x="670" y="787"/>
                    </a:lnTo>
                    <a:lnTo>
                      <a:pt x="667" y="782"/>
                    </a:lnTo>
                    <a:lnTo>
                      <a:pt x="666" y="776"/>
                    </a:lnTo>
                    <a:lnTo>
                      <a:pt x="666" y="772"/>
                    </a:lnTo>
                    <a:lnTo>
                      <a:pt x="667" y="766"/>
                    </a:lnTo>
                    <a:lnTo>
                      <a:pt x="670" y="761"/>
                    </a:lnTo>
                    <a:lnTo>
                      <a:pt x="672" y="756"/>
                    </a:lnTo>
                    <a:lnTo>
                      <a:pt x="672" y="756"/>
                    </a:lnTo>
                    <a:lnTo>
                      <a:pt x="677" y="751"/>
                    </a:lnTo>
                    <a:lnTo>
                      <a:pt x="682" y="749"/>
                    </a:lnTo>
                    <a:lnTo>
                      <a:pt x="686" y="747"/>
                    </a:lnTo>
                    <a:lnTo>
                      <a:pt x="691" y="745"/>
                    </a:lnTo>
                    <a:lnTo>
                      <a:pt x="697" y="745"/>
                    </a:lnTo>
                    <a:lnTo>
                      <a:pt x="702" y="747"/>
                    </a:lnTo>
                    <a:lnTo>
                      <a:pt x="708" y="748"/>
                    </a:lnTo>
                    <a:lnTo>
                      <a:pt x="713" y="751"/>
                    </a:lnTo>
                    <a:lnTo>
                      <a:pt x="793" y="816"/>
                    </a:lnTo>
                    <a:lnTo>
                      <a:pt x="793" y="816"/>
                    </a:lnTo>
                    <a:lnTo>
                      <a:pt x="801" y="821"/>
                    </a:lnTo>
                    <a:lnTo>
                      <a:pt x="808" y="826"/>
                    </a:lnTo>
                    <a:lnTo>
                      <a:pt x="816" y="830"/>
                    </a:lnTo>
                    <a:lnTo>
                      <a:pt x="823" y="831"/>
                    </a:lnTo>
                    <a:lnTo>
                      <a:pt x="829" y="832"/>
                    </a:lnTo>
                    <a:lnTo>
                      <a:pt x="836" y="831"/>
                    </a:lnTo>
                    <a:lnTo>
                      <a:pt x="843" y="829"/>
                    </a:lnTo>
                    <a:lnTo>
                      <a:pt x="849" y="825"/>
                    </a:lnTo>
                    <a:lnTo>
                      <a:pt x="849" y="825"/>
                    </a:lnTo>
                    <a:lnTo>
                      <a:pt x="854" y="819"/>
                    </a:lnTo>
                    <a:lnTo>
                      <a:pt x="858" y="813"/>
                    </a:lnTo>
                    <a:lnTo>
                      <a:pt x="858" y="813"/>
                    </a:lnTo>
                    <a:lnTo>
                      <a:pt x="859" y="806"/>
                    </a:lnTo>
                    <a:lnTo>
                      <a:pt x="860" y="799"/>
                    </a:lnTo>
                    <a:lnTo>
                      <a:pt x="860" y="795"/>
                    </a:lnTo>
                    <a:lnTo>
                      <a:pt x="859" y="792"/>
                    </a:lnTo>
                    <a:lnTo>
                      <a:pt x="857" y="789"/>
                    </a:lnTo>
                    <a:lnTo>
                      <a:pt x="854" y="786"/>
                    </a:lnTo>
                    <a:lnTo>
                      <a:pt x="758" y="711"/>
                    </a:lnTo>
                    <a:lnTo>
                      <a:pt x="758" y="711"/>
                    </a:lnTo>
                    <a:lnTo>
                      <a:pt x="754" y="707"/>
                    </a:lnTo>
                    <a:lnTo>
                      <a:pt x="751" y="703"/>
                    </a:lnTo>
                    <a:lnTo>
                      <a:pt x="748" y="698"/>
                    </a:lnTo>
                    <a:lnTo>
                      <a:pt x="747" y="692"/>
                    </a:lnTo>
                    <a:lnTo>
                      <a:pt x="747" y="687"/>
                    </a:lnTo>
                    <a:lnTo>
                      <a:pt x="748" y="681"/>
                    </a:lnTo>
                    <a:lnTo>
                      <a:pt x="751" y="676"/>
                    </a:lnTo>
                    <a:lnTo>
                      <a:pt x="753" y="672"/>
                    </a:lnTo>
                    <a:lnTo>
                      <a:pt x="753" y="672"/>
                    </a:lnTo>
                    <a:lnTo>
                      <a:pt x="758" y="667"/>
                    </a:lnTo>
                    <a:lnTo>
                      <a:pt x="763" y="665"/>
                    </a:lnTo>
                    <a:lnTo>
                      <a:pt x="767" y="662"/>
                    </a:lnTo>
                    <a:lnTo>
                      <a:pt x="772" y="661"/>
                    </a:lnTo>
                    <a:lnTo>
                      <a:pt x="778" y="661"/>
                    </a:lnTo>
                    <a:lnTo>
                      <a:pt x="783" y="661"/>
                    </a:lnTo>
                    <a:lnTo>
                      <a:pt x="789" y="663"/>
                    </a:lnTo>
                    <a:lnTo>
                      <a:pt x="793" y="667"/>
                    </a:lnTo>
                    <a:lnTo>
                      <a:pt x="893" y="745"/>
                    </a:lnTo>
                    <a:lnTo>
                      <a:pt x="893" y="745"/>
                    </a:lnTo>
                    <a:lnTo>
                      <a:pt x="896" y="747"/>
                    </a:lnTo>
                    <a:lnTo>
                      <a:pt x="896" y="747"/>
                    </a:lnTo>
                    <a:lnTo>
                      <a:pt x="902" y="751"/>
                    </a:lnTo>
                    <a:lnTo>
                      <a:pt x="909" y="755"/>
                    </a:lnTo>
                    <a:lnTo>
                      <a:pt x="916" y="756"/>
                    </a:lnTo>
                    <a:lnTo>
                      <a:pt x="922" y="757"/>
                    </a:lnTo>
                    <a:lnTo>
                      <a:pt x="929" y="756"/>
                    </a:lnTo>
                    <a:lnTo>
                      <a:pt x="935" y="754"/>
                    </a:lnTo>
                    <a:lnTo>
                      <a:pt x="940" y="750"/>
                    </a:lnTo>
                    <a:lnTo>
                      <a:pt x="944" y="747"/>
                    </a:lnTo>
                    <a:lnTo>
                      <a:pt x="948" y="741"/>
                    </a:lnTo>
                    <a:lnTo>
                      <a:pt x="950" y="735"/>
                    </a:lnTo>
                    <a:lnTo>
                      <a:pt x="952" y="729"/>
                    </a:lnTo>
                    <a:lnTo>
                      <a:pt x="950" y="722"/>
                    </a:lnTo>
                    <a:lnTo>
                      <a:pt x="948" y="714"/>
                    </a:lnTo>
                    <a:lnTo>
                      <a:pt x="944" y="706"/>
                    </a:lnTo>
                    <a:lnTo>
                      <a:pt x="937" y="699"/>
                    </a:lnTo>
                    <a:lnTo>
                      <a:pt x="929" y="691"/>
                    </a:lnTo>
                    <a:lnTo>
                      <a:pt x="823" y="611"/>
                    </a:lnTo>
                    <a:lnTo>
                      <a:pt x="823" y="611"/>
                    </a:lnTo>
                    <a:lnTo>
                      <a:pt x="818" y="607"/>
                    </a:lnTo>
                    <a:lnTo>
                      <a:pt x="816" y="603"/>
                    </a:lnTo>
                    <a:lnTo>
                      <a:pt x="814" y="598"/>
                    </a:lnTo>
                    <a:lnTo>
                      <a:pt x="813" y="592"/>
                    </a:lnTo>
                    <a:lnTo>
                      <a:pt x="813" y="587"/>
                    </a:lnTo>
                    <a:lnTo>
                      <a:pt x="813" y="581"/>
                    </a:lnTo>
                    <a:lnTo>
                      <a:pt x="815" y="577"/>
                    </a:lnTo>
                    <a:lnTo>
                      <a:pt x="817" y="572"/>
                    </a:lnTo>
                    <a:lnTo>
                      <a:pt x="817" y="572"/>
                    </a:lnTo>
                    <a:lnTo>
                      <a:pt x="822" y="567"/>
                    </a:lnTo>
                    <a:lnTo>
                      <a:pt x="826" y="564"/>
                    </a:lnTo>
                    <a:lnTo>
                      <a:pt x="832" y="561"/>
                    </a:lnTo>
                    <a:lnTo>
                      <a:pt x="836" y="560"/>
                    </a:lnTo>
                    <a:lnTo>
                      <a:pt x="842" y="560"/>
                    </a:lnTo>
                    <a:lnTo>
                      <a:pt x="847" y="561"/>
                    </a:lnTo>
                    <a:lnTo>
                      <a:pt x="853" y="562"/>
                    </a:lnTo>
                    <a:lnTo>
                      <a:pt x="858" y="566"/>
                    </a:lnTo>
                    <a:lnTo>
                      <a:pt x="962" y="644"/>
                    </a:lnTo>
                    <a:lnTo>
                      <a:pt x="962" y="644"/>
                    </a:lnTo>
                    <a:lnTo>
                      <a:pt x="967" y="647"/>
                    </a:lnTo>
                    <a:lnTo>
                      <a:pt x="971" y="647"/>
                    </a:lnTo>
                    <a:lnTo>
                      <a:pt x="975" y="647"/>
                    </a:lnTo>
                    <a:lnTo>
                      <a:pt x="979" y="646"/>
                    </a:lnTo>
                    <a:lnTo>
                      <a:pt x="984" y="643"/>
                    </a:lnTo>
                    <a:lnTo>
                      <a:pt x="987" y="641"/>
                    </a:lnTo>
                    <a:lnTo>
                      <a:pt x="994" y="634"/>
                    </a:lnTo>
                    <a:lnTo>
                      <a:pt x="994" y="634"/>
                    </a:lnTo>
                    <a:lnTo>
                      <a:pt x="998" y="628"/>
                    </a:lnTo>
                    <a:lnTo>
                      <a:pt x="1000" y="621"/>
                    </a:lnTo>
                    <a:lnTo>
                      <a:pt x="1002" y="615"/>
                    </a:lnTo>
                    <a:lnTo>
                      <a:pt x="1002" y="607"/>
                    </a:lnTo>
                    <a:lnTo>
                      <a:pt x="999" y="600"/>
                    </a:lnTo>
                    <a:lnTo>
                      <a:pt x="997" y="593"/>
                    </a:lnTo>
                    <a:lnTo>
                      <a:pt x="993" y="587"/>
                    </a:lnTo>
                    <a:lnTo>
                      <a:pt x="987" y="581"/>
                    </a:lnTo>
                    <a:lnTo>
                      <a:pt x="966" y="559"/>
                    </a:lnTo>
                    <a:lnTo>
                      <a:pt x="685" y="303"/>
                    </a:lnTo>
                    <a:lnTo>
                      <a:pt x="685" y="303"/>
                    </a:lnTo>
                    <a:lnTo>
                      <a:pt x="683" y="301"/>
                    </a:lnTo>
                    <a:lnTo>
                      <a:pt x="683" y="298"/>
                    </a:lnTo>
                    <a:lnTo>
                      <a:pt x="682" y="296"/>
                    </a:lnTo>
                    <a:lnTo>
                      <a:pt x="683" y="292"/>
                    </a:lnTo>
                    <a:lnTo>
                      <a:pt x="684" y="290"/>
                    </a:lnTo>
                    <a:lnTo>
                      <a:pt x="686" y="289"/>
                    </a:lnTo>
                    <a:lnTo>
                      <a:pt x="689" y="288"/>
                    </a:lnTo>
                    <a:lnTo>
                      <a:pt x="692" y="288"/>
                    </a:lnTo>
                    <a:lnTo>
                      <a:pt x="692" y="288"/>
                    </a:lnTo>
                    <a:lnTo>
                      <a:pt x="706" y="288"/>
                    </a:lnTo>
                    <a:lnTo>
                      <a:pt x="719" y="286"/>
                    </a:lnTo>
                    <a:lnTo>
                      <a:pt x="730" y="285"/>
                    </a:lnTo>
                    <a:lnTo>
                      <a:pt x="744" y="284"/>
                    </a:lnTo>
                    <a:lnTo>
                      <a:pt x="744" y="284"/>
                    </a:lnTo>
                    <a:lnTo>
                      <a:pt x="748" y="284"/>
                    </a:lnTo>
                    <a:lnTo>
                      <a:pt x="748" y="284"/>
                    </a:lnTo>
                    <a:close/>
                    <a:moveTo>
                      <a:pt x="129" y="522"/>
                    </a:moveTo>
                    <a:lnTo>
                      <a:pt x="129" y="522"/>
                    </a:lnTo>
                    <a:lnTo>
                      <a:pt x="119" y="506"/>
                    </a:lnTo>
                    <a:lnTo>
                      <a:pt x="112" y="491"/>
                    </a:lnTo>
                    <a:lnTo>
                      <a:pt x="106" y="474"/>
                    </a:lnTo>
                    <a:lnTo>
                      <a:pt x="102" y="457"/>
                    </a:lnTo>
                    <a:lnTo>
                      <a:pt x="97" y="439"/>
                    </a:lnTo>
                    <a:lnTo>
                      <a:pt x="94" y="421"/>
                    </a:lnTo>
                    <a:lnTo>
                      <a:pt x="90" y="383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34" y="328"/>
                    </a:lnTo>
                    <a:lnTo>
                      <a:pt x="24" y="317"/>
                    </a:lnTo>
                    <a:lnTo>
                      <a:pt x="17" y="307"/>
                    </a:lnTo>
                    <a:lnTo>
                      <a:pt x="10" y="296"/>
                    </a:lnTo>
                    <a:lnTo>
                      <a:pt x="5" y="283"/>
                    </a:lnTo>
                    <a:lnTo>
                      <a:pt x="2" y="27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2" y="246"/>
                    </a:lnTo>
                    <a:lnTo>
                      <a:pt x="3" y="238"/>
                    </a:lnTo>
                    <a:lnTo>
                      <a:pt x="4" y="229"/>
                    </a:lnTo>
                    <a:lnTo>
                      <a:pt x="8" y="222"/>
                    </a:lnTo>
                    <a:lnTo>
                      <a:pt x="11" y="214"/>
                    </a:lnTo>
                    <a:lnTo>
                      <a:pt x="15" y="207"/>
                    </a:lnTo>
                    <a:lnTo>
                      <a:pt x="19" y="200"/>
                    </a:lnTo>
                    <a:lnTo>
                      <a:pt x="25" y="193"/>
                    </a:lnTo>
                    <a:lnTo>
                      <a:pt x="174" y="32"/>
                    </a:lnTo>
                    <a:lnTo>
                      <a:pt x="174" y="32"/>
                    </a:lnTo>
                    <a:lnTo>
                      <a:pt x="180" y="25"/>
                    </a:lnTo>
                    <a:lnTo>
                      <a:pt x="187" y="20"/>
                    </a:lnTo>
                    <a:lnTo>
                      <a:pt x="194" y="15"/>
                    </a:lnTo>
                    <a:lnTo>
                      <a:pt x="203" y="11"/>
                    </a:lnTo>
                    <a:lnTo>
                      <a:pt x="210" y="7"/>
                    </a:lnTo>
                    <a:lnTo>
                      <a:pt x="218" y="5"/>
                    </a:lnTo>
                    <a:lnTo>
                      <a:pt x="226" y="2"/>
                    </a:lnTo>
                    <a:lnTo>
                      <a:pt x="235" y="1"/>
                    </a:lnTo>
                    <a:lnTo>
                      <a:pt x="243" y="1"/>
                    </a:lnTo>
                    <a:lnTo>
                      <a:pt x="251" y="1"/>
                    </a:lnTo>
                    <a:lnTo>
                      <a:pt x="260" y="2"/>
                    </a:lnTo>
                    <a:lnTo>
                      <a:pt x="268" y="5"/>
                    </a:lnTo>
                    <a:lnTo>
                      <a:pt x="276" y="7"/>
                    </a:lnTo>
                    <a:lnTo>
                      <a:pt x="285" y="11"/>
                    </a:lnTo>
                    <a:lnTo>
                      <a:pt x="292" y="15"/>
                    </a:lnTo>
                    <a:lnTo>
                      <a:pt x="299" y="20"/>
                    </a:lnTo>
                    <a:lnTo>
                      <a:pt x="299" y="20"/>
                    </a:lnTo>
                    <a:lnTo>
                      <a:pt x="314" y="32"/>
                    </a:lnTo>
                    <a:lnTo>
                      <a:pt x="329" y="42"/>
                    </a:lnTo>
                    <a:lnTo>
                      <a:pt x="343" y="51"/>
                    </a:lnTo>
                    <a:lnTo>
                      <a:pt x="362" y="59"/>
                    </a:lnTo>
                    <a:lnTo>
                      <a:pt x="362" y="59"/>
                    </a:lnTo>
                    <a:lnTo>
                      <a:pt x="375" y="64"/>
                    </a:lnTo>
                    <a:lnTo>
                      <a:pt x="382" y="65"/>
                    </a:lnTo>
                    <a:lnTo>
                      <a:pt x="382" y="65"/>
                    </a:lnTo>
                    <a:lnTo>
                      <a:pt x="399" y="62"/>
                    </a:lnTo>
                    <a:lnTo>
                      <a:pt x="415" y="58"/>
                    </a:lnTo>
                    <a:lnTo>
                      <a:pt x="451" y="50"/>
                    </a:lnTo>
                    <a:lnTo>
                      <a:pt x="469" y="46"/>
                    </a:lnTo>
                    <a:lnTo>
                      <a:pt x="488" y="43"/>
                    </a:lnTo>
                    <a:lnTo>
                      <a:pt x="506" y="40"/>
                    </a:lnTo>
                    <a:lnTo>
                      <a:pt x="525" y="40"/>
                    </a:lnTo>
                    <a:lnTo>
                      <a:pt x="525" y="40"/>
                    </a:lnTo>
                    <a:lnTo>
                      <a:pt x="501" y="57"/>
                    </a:lnTo>
                    <a:lnTo>
                      <a:pt x="469" y="82"/>
                    </a:lnTo>
                    <a:lnTo>
                      <a:pt x="426" y="114"/>
                    </a:lnTo>
                    <a:lnTo>
                      <a:pt x="426" y="114"/>
                    </a:lnTo>
                    <a:lnTo>
                      <a:pt x="407" y="119"/>
                    </a:lnTo>
                    <a:lnTo>
                      <a:pt x="389" y="121"/>
                    </a:lnTo>
                    <a:lnTo>
                      <a:pt x="389" y="121"/>
                    </a:lnTo>
                    <a:lnTo>
                      <a:pt x="379" y="121"/>
                    </a:lnTo>
                    <a:lnTo>
                      <a:pt x="365" y="120"/>
                    </a:lnTo>
                    <a:lnTo>
                      <a:pt x="352" y="116"/>
                    </a:lnTo>
                    <a:lnTo>
                      <a:pt x="338" y="112"/>
                    </a:lnTo>
                    <a:lnTo>
                      <a:pt x="325" y="106"/>
                    </a:lnTo>
                    <a:lnTo>
                      <a:pt x="313" y="100"/>
                    </a:lnTo>
                    <a:lnTo>
                      <a:pt x="302" y="93"/>
                    </a:lnTo>
                    <a:lnTo>
                      <a:pt x="293" y="88"/>
                    </a:lnTo>
                    <a:lnTo>
                      <a:pt x="264" y="65"/>
                    </a:lnTo>
                    <a:lnTo>
                      <a:pt x="264" y="65"/>
                    </a:lnTo>
                    <a:lnTo>
                      <a:pt x="258" y="62"/>
                    </a:lnTo>
                    <a:lnTo>
                      <a:pt x="253" y="59"/>
                    </a:lnTo>
                    <a:lnTo>
                      <a:pt x="247" y="58"/>
                    </a:lnTo>
                    <a:lnTo>
                      <a:pt x="239" y="58"/>
                    </a:lnTo>
                    <a:lnTo>
                      <a:pt x="233" y="59"/>
                    </a:lnTo>
                    <a:lnTo>
                      <a:pt x="228" y="62"/>
                    </a:lnTo>
                    <a:lnTo>
                      <a:pt x="222" y="65"/>
                    </a:lnTo>
                    <a:lnTo>
                      <a:pt x="216" y="70"/>
                    </a:lnTo>
                    <a:lnTo>
                      <a:pt x="67" y="231"/>
                    </a:lnTo>
                    <a:lnTo>
                      <a:pt x="67" y="231"/>
                    </a:lnTo>
                    <a:lnTo>
                      <a:pt x="63" y="237"/>
                    </a:lnTo>
                    <a:lnTo>
                      <a:pt x="60" y="243"/>
                    </a:lnTo>
                    <a:lnTo>
                      <a:pt x="59" y="248"/>
                    </a:lnTo>
                    <a:lnTo>
                      <a:pt x="58" y="256"/>
                    </a:lnTo>
                    <a:lnTo>
                      <a:pt x="59" y="262"/>
                    </a:lnTo>
                    <a:lnTo>
                      <a:pt x="60" y="267"/>
                    </a:lnTo>
                    <a:lnTo>
                      <a:pt x="63" y="273"/>
                    </a:lnTo>
                    <a:lnTo>
                      <a:pt x="67" y="279"/>
                    </a:lnTo>
                    <a:lnTo>
                      <a:pt x="67" y="279"/>
                    </a:lnTo>
                    <a:lnTo>
                      <a:pt x="85" y="300"/>
                    </a:lnTo>
                    <a:lnTo>
                      <a:pt x="105" y="320"/>
                    </a:lnTo>
                    <a:lnTo>
                      <a:pt x="105" y="320"/>
                    </a:lnTo>
                    <a:lnTo>
                      <a:pt x="117" y="332"/>
                    </a:lnTo>
                    <a:lnTo>
                      <a:pt x="130" y="346"/>
                    </a:lnTo>
                    <a:lnTo>
                      <a:pt x="136" y="353"/>
                    </a:lnTo>
                    <a:lnTo>
                      <a:pt x="140" y="360"/>
                    </a:lnTo>
                    <a:lnTo>
                      <a:pt x="143" y="367"/>
                    </a:lnTo>
                    <a:lnTo>
                      <a:pt x="146" y="374"/>
                    </a:lnTo>
                    <a:lnTo>
                      <a:pt x="146" y="374"/>
                    </a:lnTo>
                    <a:lnTo>
                      <a:pt x="149" y="403"/>
                    </a:lnTo>
                    <a:lnTo>
                      <a:pt x="154" y="433"/>
                    </a:lnTo>
                    <a:lnTo>
                      <a:pt x="157" y="448"/>
                    </a:lnTo>
                    <a:lnTo>
                      <a:pt x="161" y="461"/>
                    </a:lnTo>
                    <a:lnTo>
                      <a:pt x="167" y="474"/>
                    </a:lnTo>
                    <a:lnTo>
                      <a:pt x="173" y="485"/>
                    </a:lnTo>
                    <a:lnTo>
                      <a:pt x="173" y="485"/>
                    </a:lnTo>
                    <a:lnTo>
                      <a:pt x="160" y="492"/>
                    </a:lnTo>
                    <a:lnTo>
                      <a:pt x="149" y="500"/>
                    </a:lnTo>
                    <a:lnTo>
                      <a:pt x="140" y="510"/>
                    </a:lnTo>
                    <a:lnTo>
                      <a:pt x="129" y="522"/>
                    </a:lnTo>
                    <a:lnTo>
                      <a:pt x="129" y="522"/>
                    </a:lnTo>
                    <a:close/>
                    <a:moveTo>
                      <a:pt x="602" y="804"/>
                    </a:moveTo>
                    <a:lnTo>
                      <a:pt x="602" y="804"/>
                    </a:lnTo>
                    <a:lnTo>
                      <a:pt x="593" y="797"/>
                    </a:lnTo>
                    <a:lnTo>
                      <a:pt x="582" y="792"/>
                    </a:lnTo>
                    <a:lnTo>
                      <a:pt x="571" y="788"/>
                    </a:lnTo>
                    <a:lnTo>
                      <a:pt x="560" y="786"/>
                    </a:lnTo>
                    <a:lnTo>
                      <a:pt x="549" y="786"/>
                    </a:lnTo>
                    <a:lnTo>
                      <a:pt x="538" y="788"/>
                    </a:lnTo>
                    <a:lnTo>
                      <a:pt x="527" y="791"/>
                    </a:lnTo>
                    <a:lnTo>
                      <a:pt x="518" y="797"/>
                    </a:lnTo>
                    <a:lnTo>
                      <a:pt x="518" y="797"/>
                    </a:lnTo>
                    <a:lnTo>
                      <a:pt x="514" y="797"/>
                    </a:lnTo>
                    <a:lnTo>
                      <a:pt x="512" y="795"/>
                    </a:lnTo>
                    <a:lnTo>
                      <a:pt x="512" y="795"/>
                    </a:lnTo>
                    <a:lnTo>
                      <a:pt x="511" y="794"/>
                    </a:lnTo>
                    <a:lnTo>
                      <a:pt x="511" y="791"/>
                    </a:lnTo>
                    <a:lnTo>
                      <a:pt x="511" y="791"/>
                    </a:lnTo>
                    <a:lnTo>
                      <a:pt x="512" y="782"/>
                    </a:lnTo>
                    <a:lnTo>
                      <a:pt x="512" y="773"/>
                    </a:lnTo>
                    <a:lnTo>
                      <a:pt x="509" y="763"/>
                    </a:lnTo>
                    <a:lnTo>
                      <a:pt x="507" y="754"/>
                    </a:lnTo>
                    <a:lnTo>
                      <a:pt x="503" y="745"/>
                    </a:lnTo>
                    <a:lnTo>
                      <a:pt x="499" y="737"/>
                    </a:lnTo>
                    <a:lnTo>
                      <a:pt x="493" y="729"/>
                    </a:lnTo>
                    <a:lnTo>
                      <a:pt x="487" y="723"/>
                    </a:lnTo>
                    <a:lnTo>
                      <a:pt x="487" y="723"/>
                    </a:lnTo>
                    <a:lnTo>
                      <a:pt x="487" y="723"/>
                    </a:lnTo>
                    <a:lnTo>
                      <a:pt x="477" y="716"/>
                    </a:lnTo>
                    <a:lnTo>
                      <a:pt x="467" y="710"/>
                    </a:lnTo>
                    <a:lnTo>
                      <a:pt x="456" y="707"/>
                    </a:lnTo>
                    <a:lnTo>
                      <a:pt x="444" y="705"/>
                    </a:lnTo>
                    <a:lnTo>
                      <a:pt x="433" y="705"/>
                    </a:lnTo>
                    <a:lnTo>
                      <a:pt x="423" y="706"/>
                    </a:lnTo>
                    <a:lnTo>
                      <a:pt x="412" y="710"/>
                    </a:lnTo>
                    <a:lnTo>
                      <a:pt x="401" y="716"/>
                    </a:lnTo>
                    <a:lnTo>
                      <a:pt x="401" y="716"/>
                    </a:lnTo>
                    <a:lnTo>
                      <a:pt x="399" y="716"/>
                    </a:lnTo>
                    <a:lnTo>
                      <a:pt x="396" y="714"/>
                    </a:lnTo>
                    <a:lnTo>
                      <a:pt x="396" y="714"/>
                    </a:lnTo>
                    <a:lnTo>
                      <a:pt x="394" y="713"/>
                    </a:lnTo>
                    <a:lnTo>
                      <a:pt x="394" y="710"/>
                    </a:lnTo>
                    <a:lnTo>
                      <a:pt x="394" y="710"/>
                    </a:lnTo>
                    <a:lnTo>
                      <a:pt x="395" y="700"/>
                    </a:lnTo>
                    <a:lnTo>
                      <a:pt x="395" y="692"/>
                    </a:lnTo>
                    <a:lnTo>
                      <a:pt x="394" y="682"/>
                    </a:lnTo>
                    <a:lnTo>
                      <a:pt x="392" y="673"/>
                    </a:lnTo>
                    <a:lnTo>
                      <a:pt x="388" y="665"/>
                    </a:lnTo>
                    <a:lnTo>
                      <a:pt x="383" y="656"/>
                    </a:lnTo>
                    <a:lnTo>
                      <a:pt x="377" y="648"/>
                    </a:lnTo>
                    <a:lnTo>
                      <a:pt x="370" y="642"/>
                    </a:lnTo>
                    <a:lnTo>
                      <a:pt x="370" y="642"/>
                    </a:lnTo>
                    <a:lnTo>
                      <a:pt x="370" y="642"/>
                    </a:lnTo>
                    <a:lnTo>
                      <a:pt x="363" y="636"/>
                    </a:lnTo>
                    <a:lnTo>
                      <a:pt x="355" y="631"/>
                    </a:lnTo>
                    <a:lnTo>
                      <a:pt x="345" y="628"/>
                    </a:lnTo>
                    <a:lnTo>
                      <a:pt x="337" y="625"/>
                    </a:lnTo>
                    <a:lnTo>
                      <a:pt x="327" y="624"/>
                    </a:lnTo>
                    <a:lnTo>
                      <a:pt x="318" y="624"/>
                    </a:lnTo>
                    <a:lnTo>
                      <a:pt x="308" y="625"/>
                    </a:lnTo>
                    <a:lnTo>
                      <a:pt x="300" y="628"/>
                    </a:lnTo>
                    <a:lnTo>
                      <a:pt x="300" y="628"/>
                    </a:lnTo>
                    <a:lnTo>
                      <a:pt x="298" y="628"/>
                    </a:lnTo>
                    <a:lnTo>
                      <a:pt x="295" y="627"/>
                    </a:lnTo>
                    <a:lnTo>
                      <a:pt x="295" y="627"/>
                    </a:lnTo>
                    <a:lnTo>
                      <a:pt x="294" y="624"/>
                    </a:lnTo>
                    <a:lnTo>
                      <a:pt x="294" y="622"/>
                    </a:lnTo>
                    <a:lnTo>
                      <a:pt x="294" y="622"/>
                    </a:lnTo>
                    <a:lnTo>
                      <a:pt x="298" y="610"/>
                    </a:lnTo>
                    <a:lnTo>
                      <a:pt x="300" y="599"/>
                    </a:lnTo>
                    <a:lnTo>
                      <a:pt x="300" y="587"/>
                    </a:lnTo>
                    <a:lnTo>
                      <a:pt x="299" y="577"/>
                    </a:lnTo>
                    <a:lnTo>
                      <a:pt x="295" y="566"/>
                    </a:lnTo>
                    <a:lnTo>
                      <a:pt x="291" y="555"/>
                    </a:lnTo>
                    <a:lnTo>
                      <a:pt x="283" y="546"/>
                    </a:lnTo>
                    <a:lnTo>
                      <a:pt x="275" y="537"/>
                    </a:lnTo>
                    <a:lnTo>
                      <a:pt x="275" y="537"/>
                    </a:lnTo>
                    <a:lnTo>
                      <a:pt x="275" y="537"/>
                    </a:lnTo>
                    <a:lnTo>
                      <a:pt x="269" y="533"/>
                    </a:lnTo>
                    <a:lnTo>
                      <a:pt x="263" y="529"/>
                    </a:lnTo>
                    <a:lnTo>
                      <a:pt x="256" y="525"/>
                    </a:lnTo>
                    <a:lnTo>
                      <a:pt x="250" y="523"/>
                    </a:lnTo>
                    <a:lnTo>
                      <a:pt x="236" y="520"/>
                    </a:lnTo>
                    <a:lnTo>
                      <a:pt x="222" y="520"/>
                    </a:lnTo>
                    <a:lnTo>
                      <a:pt x="209" y="522"/>
                    </a:lnTo>
                    <a:lnTo>
                      <a:pt x="195" y="527"/>
                    </a:lnTo>
                    <a:lnTo>
                      <a:pt x="190" y="530"/>
                    </a:lnTo>
                    <a:lnTo>
                      <a:pt x="184" y="535"/>
                    </a:lnTo>
                    <a:lnTo>
                      <a:pt x="178" y="540"/>
                    </a:lnTo>
                    <a:lnTo>
                      <a:pt x="173" y="544"/>
                    </a:lnTo>
                    <a:lnTo>
                      <a:pt x="151" y="568"/>
                    </a:lnTo>
                    <a:lnTo>
                      <a:pt x="151" y="568"/>
                    </a:lnTo>
                    <a:lnTo>
                      <a:pt x="147" y="574"/>
                    </a:lnTo>
                    <a:lnTo>
                      <a:pt x="143" y="581"/>
                    </a:lnTo>
                    <a:lnTo>
                      <a:pt x="140" y="587"/>
                    </a:lnTo>
                    <a:lnTo>
                      <a:pt x="137" y="594"/>
                    </a:lnTo>
                    <a:lnTo>
                      <a:pt x="135" y="607"/>
                    </a:lnTo>
                    <a:lnTo>
                      <a:pt x="134" y="622"/>
                    </a:lnTo>
                    <a:lnTo>
                      <a:pt x="136" y="635"/>
                    </a:lnTo>
                    <a:lnTo>
                      <a:pt x="142" y="648"/>
                    </a:lnTo>
                    <a:lnTo>
                      <a:pt x="146" y="655"/>
                    </a:lnTo>
                    <a:lnTo>
                      <a:pt x="149" y="661"/>
                    </a:lnTo>
                    <a:lnTo>
                      <a:pt x="154" y="666"/>
                    </a:lnTo>
                    <a:lnTo>
                      <a:pt x="159" y="672"/>
                    </a:lnTo>
                    <a:lnTo>
                      <a:pt x="159" y="672"/>
                    </a:lnTo>
                    <a:lnTo>
                      <a:pt x="159" y="672"/>
                    </a:lnTo>
                    <a:lnTo>
                      <a:pt x="166" y="676"/>
                    </a:lnTo>
                    <a:lnTo>
                      <a:pt x="174" y="681"/>
                    </a:lnTo>
                    <a:lnTo>
                      <a:pt x="182" y="685"/>
                    </a:lnTo>
                    <a:lnTo>
                      <a:pt x="191" y="687"/>
                    </a:lnTo>
                    <a:lnTo>
                      <a:pt x="199" y="688"/>
                    </a:lnTo>
                    <a:lnTo>
                      <a:pt x="207" y="688"/>
                    </a:lnTo>
                    <a:lnTo>
                      <a:pt x="216" y="688"/>
                    </a:lnTo>
                    <a:lnTo>
                      <a:pt x="224" y="687"/>
                    </a:lnTo>
                    <a:lnTo>
                      <a:pt x="224" y="687"/>
                    </a:lnTo>
                    <a:lnTo>
                      <a:pt x="228" y="687"/>
                    </a:lnTo>
                    <a:lnTo>
                      <a:pt x="230" y="688"/>
                    </a:lnTo>
                    <a:lnTo>
                      <a:pt x="230" y="688"/>
                    </a:lnTo>
                    <a:lnTo>
                      <a:pt x="230" y="692"/>
                    </a:lnTo>
                    <a:lnTo>
                      <a:pt x="229" y="694"/>
                    </a:lnTo>
                    <a:lnTo>
                      <a:pt x="229" y="694"/>
                    </a:lnTo>
                    <a:lnTo>
                      <a:pt x="222" y="706"/>
                    </a:lnTo>
                    <a:lnTo>
                      <a:pt x="217" y="719"/>
                    </a:lnTo>
                    <a:lnTo>
                      <a:pt x="214" y="732"/>
                    </a:lnTo>
                    <a:lnTo>
                      <a:pt x="214" y="745"/>
                    </a:lnTo>
                    <a:lnTo>
                      <a:pt x="217" y="758"/>
                    </a:lnTo>
                    <a:lnTo>
                      <a:pt x="222" y="772"/>
                    </a:lnTo>
                    <a:lnTo>
                      <a:pt x="229" y="783"/>
                    </a:lnTo>
                    <a:lnTo>
                      <a:pt x="239" y="794"/>
                    </a:lnTo>
                    <a:lnTo>
                      <a:pt x="239" y="794"/>
                    </a:lnTo>
                    <a:lnTo>
                      <a:pt x="239" y="794"/>
                    </a:lnTo>
                    <a:lnTo>
                      <a:pt x="250" y="801"/>
                    </a:lnTo>
                    <a:lnTo>
                      <a:pt x="263" y="807"/>
                    </a:lnTo>
                    <a:lnTo>
                      <a:pt x="276" y="811"/>
                    </a:lnTo>
                    <a:lnTo>
                      <a:pt x="289" y="811"/>
                    </a:lnTo>
                    <a:lnTo>
                      <a:pt x="302" y="810"/>
                    </a:lnTo>
                    <a:lnTo>
                      <a:pt x="316" y="805"/>
                    </a:lnTo>
                    <a:lnTo>
                      <a:pt x="327" y="799"/>
                    </a:lnTo>
                    <a:lnTo>
                      <a:pt x="338" y="791"/>
                    </a:lnTo>
                    <a:lnTo>
                      <a:pt x="338" y="791"/>
                    </a:lnTo>
                    <a:lnTo>
                      <a:pt x="341" y="789"/>
                    </a:lnTo>
                    <a:lnTo>
                      <a:pt x="343" y="789"/>
                    </a:lnTo>
                    <a:lnTo>
                      <a:pt x="343" y="789"/>
                    </a:lnTo>
                    <a:lnTo>
                      <a:pt x="345" y="792"/>
                    </a:lnTo>
                    <a:lnTo>
                      <a:pt x="345" y="794"/>
                    </a:lnTo>
                    <a:lnTo>
                      <a:pt x="345" y="794"/>
                    </a:lnTo>
                    <a:lnTo>
                      <a:pt x="345" y="802"/>
                    </a:lnTo>
                    <a:lnTo>
                      <a:pt x="346" y="811"/>
                    </a:lnTo>
                    <a:lnTo>
                      <a:pt x="348" y="820"/>
                    </a:lnTo>
                    <a:lnTo>
                      <a:pt x="350" y="827"/>
                    </a:lnTo>
                    <a:lnTo>
                      <a:pt x="354" y="836"/>
                    </a:lnTo>
                    <a:lnTo>
                      <a:pt x="358" y="843"/>
                    </a:lnTo>
                    <a:lnTo>
                      <a:pt x="364" y="850"/>
                    </a:lnTo>
                    <a:lnTo>
                      <a:pt x="370" y="857"/>
                    </a:lnTo>
                    <a:lnTo>
                      <a:pt x="370" y="857"/>
                    </a:lnTo>
                    <a:lnTo>
                      <a:pt x="370" y="857"/>
                    </a:lnTo>
                    <a:lnTo>
                      <a:pt x="382" y="864"/>
                    </a:lnTo>
                    <a:lnTo>
                      <a:pt x="394" y="870"/>
                    </a:lnTo>
                    <a:lnTo>
                      <a:pt x="407" y="874"/>
                    </a:lnTo>
                    <a:lnTo>
                      <a:pt x="420" y="874"/>
                    </a:lnTo>
                    <a:lnTo>
                      <a:pt x="433" y="873"/>
                    </a:lnTo>
                    <a:lnTo>
                      <a:pt x="446" y="868"/>
                    </a:lnTo>
                    <a:lnTo>
                      <a:pt x="458" y="862"/>
                    </a:lnTo>
                    <a:lnTo>
                      <a:pt x="469" y="854"/>
                    </a:lnTo>
                    <a:lnTo>
                      <a:pt x="469" y="854"/>
                    </a:lnTo>
                    <a:lnTo>
                      <a:pt x="471" y="852"/>
                    </a:lnTo>
                    <a:lnTo>
                      <a:pt x="474" y="852"/>
                    </a:lnTo>
                    <a:lnTo>
                      <a:pt x="474" y="852"/>
                    </a:lnTo>
                    <a:lnTo>
                      <a:pt x="476" y="855"/>
                    </a:lnTo>
                    <a:lnTo>
                      <a:pt x="477" y="857"/>
                    </a:lnTo>
                    <a:lnTo>
                      <a:pt x="477" y="857"/>
                    </a:lnTo>
                    <a:lnTo>
                      <a:pt x="476" y="865"/>
                    </a:lnTo>
                    <a:lnTo>
                      <a:pt x="477" y="874"/>
                    </a:lnTo>
                    <a:lnTo>
                      <a:pt x="478" y="883"/>
                    </a:lnTo>
                    <a:lnTo>
                      <a:pt x="482" y="890"/>
                    </a:lnTo>
                    <a:lnTo>
                      <a:pt x="486" y="899"/>
                    </a:lnTo>
                    <a:lnTo>
                      <a:pt x="489" y="906"/>
                    </a:lnTo>
                    <a:lnTo>
                      <a:pt x="495" y="913"/>
                    </a:lnTo>
                    <a:lnTo>
                      <a:pt x="502" y="920"/>
                    </a:lnTo>
                    <a:lnTo>
                      <a:pt x="502" y="920"/>
                    </a:lnTo>
                    <a:lnTo>
                      <a:pt x="507" y="924"/>
                    </a:lnTo>
                    <a:lnTo>
                      <a:pt x="514" y="928"/>
                    </a:lnTo>
                    <a:lnTo>
                      <a:pt x="520" y="931"/>
                    </a:lnTo>
                    <a:lnTo>
                      <a:pt x="527" y="933"/>
                    </a:lnTo>
                    <a:lnTo>
                      <a:pt x="540" y="937"/>
                    </a:lnTo>
                    <a:lnTo>
                      <a:pt x="555" y="937"/>
                    </a:lnTo>
                    <a:lnTo>
                      <a:pt x="569" y="934"/>
                    </a:lnTo>
                    <a:lnTo>
                      <a:pt x="582" y="930"/>
                    </a:lnTo>
                    <a:lnTo>
                      <a:pt x="588" y="926"/>
                    </a:lnTo>
                    <a:lnTo>
                      <a:pt x="594" y="923"/>
                    </a:lnTo>
                    <a:lnTo>
                      <a:pt x="599" y="918"/>
                    </a:lnTo>
                    <a:lnTo>
                      <a:pt x="604" y="912"/>
                    </a:lnTo>
                    <a:lnTo>
                      <a:pt x="609" y="906"/>
                    </a:lnTo>
                    <a:lnTo>
                      <a:pt x="609" y="906"/>
                    </a:lnTo>
                    <a:lnTo>
                      <a:pt x="614" y="900"/>
                    </a:lnTo>
                    <a:lnTo>
                      <a:pt x="618" y="894"/>
                    </a:lnTo>
                    <a:lnTo>
                      <a:pt x="621" y="887"/>
                    </a:lnTo>
                    <a:lnTo>
                      <a:pt x="623" y="881"/>
                    </a:lnTo>
                    <a:lnTo>
                      <a:pt x="627" y="867"/>
                    </a:lnTo>
                    <a:lnTo>
                      <a:pt x="627" y="854"/>
                    </a:lnTo>
                    <a:lnTo>
                      <a:pt x="625" y="839"/>
                    </a:lnTo>
                    <a:lnTo>
                      <a:pt x="620" y="826"/>
                    </a:lnTo>
                    <a:lnTo>
                      <a:pt x="616" y="820"/>
                    </a:lnTo>
                    <a:lnTo>
                      <a:pt x="612" y="814"/>
                    </a:lnTo>
                    <a:lnTo>
                      <a:pt x="607" y="808"/>
                    </a:lnTo>
                    <a:lnTo>
                      <a:pt x="602" y="804"/>
                    </a:lnTo>
                    <a:lnTo>
                      <a:pt x="602" y="804"/>
                    </a:lnTo>
                    <a:close/>
                    <a:moveTo>
                      <a:pt x="797" y="256"/>
                    </a:moveTo>
                    <a:lnTo>
                      <a:pt x="797" y="256"/>
                    </a:lnTo>
                    <a:lnTo>
                      <a:pt x="987" y="439"/>
                    </a:lnTo>
                    <a:lnTo>
                      <a:pt x="987" y="439"/>
                    </a:lnTo>
                    <a:lnTo>
                      <a:pt x="994" y="443"/>
                    </a:lnTo>
                    <a:lnTo>
                      <a:pt x="1002" y="447"/>
                    </a:lnTo>
                    <a:lnTo>
                      <a:pt x="1010" y="449"/>
                    </a:lnTo>
                    <a:lnTo>
                      <a:pt x="1019" y="448"/>
                    </a:lnTo>
                    <a:lnTo>
                      <a:pt x="1019" y="448"/>
                    </a:lnTo>
                    <a:lnTo>
                      <a:pt x="1028" y="446"/>
                    </a:lnTo>
                    <a:lnTo>
                      <a:pt x="1035" y="442"/>
                    </a:lnTo>
                    <a:lnTo>
                      <a:pt x="1042" y="436"/>
                    </a:lnTo>
                    <a:lnTo>
                      <a:pt x="1047" y="429"/>
                    </a:lnTo>
                    <a:lnTo>
                      <a:pt x="1047" y="429"/>
                    </a:lnTo>
                    <a:lnTo>
                      <a:pt x="1057" y="409"/>
                    </a:lnTo>
                    <a:lnTo>
                      <a:pt x="1066" y="388"/>
                    </a:lnTo>
                    <a:lnTo>
                      <a:pt x="1072" y="365"/>
                    </a:lnTo>
                    <a:lnTo>
                      <a:pt x="1078" y="341"/>
                    </a:lnTo>
                    <a:lnTo>
                      <a:pt x="1078" y="341"/>
                    </a:lnTo>
                    <a:lnTo>
                      <a:pt x="1080" y="330"/>
                    </a:lnTo>
                    <a:lnTo>
                      <a:pt x="1084" y="321"/>
                    </a:lnTo>
                    <a:lnTo>
                      <a:pt x="1090" y="313"/>
                    </a:lnTo>
                    <a:lnTo>
                      <a:pt x="1095" y="304"/>
                    </a:lnTo>
                    <a:lnTo>
                      <a:pt x="1129" y="269"/>
                    </a:lnTo>
                    <a:lnTo>
                      <a:pt x="1129" y="269"/>
                    </a:lnTo>
                    <a:lnTo>
                      <a:pt x="1138" y="258"/>
                    </a:lnTo>
                    <a:lnTo>
                      <a:pt x="1144" y="246"/>
                    </a:lnTo>
                    <a:lnTo>
                      <a:pt x="1148" y="233"/>
                    </a:lnTo>
                    <a:lnTo>
                      <a:pt x="1149" y="220"/>
                    </a:lnTo>
                    <a:lnTo>
                      <a:pt x="1148" y="208"/>
                    </a:lnTo>
                    <a:lnTo>
                      <a:pt x="1144" y="195"/>
                    </a:lnTo>
                    <a:lnTo>
                      <a:pt x="1138" y="183"/>
                    </a:lnTo>
                    <a:lnTo>
                      <a:pt x="1130" y="172"/>
                    </a:lnTo>
                    <a:lnTo>
                      <a:pt x="993" y="23"/>
                    </a:lnTo>
                    <a:lnTo>
                      <a:pt x="993" y="23"/>
                    </a:lnTo>
                    <a:lnTo>
                      <a:pt x="983" y="13"/>
                    </a:lnTo>
                    <a:lnTo>
                      <a:pt x="972" y="7"/>
                    </a:lnTo>
                    <a:lnTo>
                      <a:pt x="959" y="2"/>
                    </a:lnTo>
                    <a:lnTo>
                      <a:pt x="946" y="0"/>
                    </a:lnTo>
                    <a:lnTo>
                      <a:pt x="933" y="0"/>
                    </a:lnTo>
                    <a:lnTo>
                      <a:pt x="920" y="2"/>
                    </a:lnTo>
                    <a:lnTo>
                      <a:pt x="908" y="7"/>
                    </a:lnTo>
                    <a:lnTo>
                      <a:pt x="896" y="15"/>
                    </a:lnTo>
                    <a:lnTo>
                      <a:pt x="864" y="42"/>
                    </a:lnTo>
                    <a:lnTo>
                      <a:pt x="864" y="42"/>
                    </a:lnTo>
                    <a:lnTo>
                      <a:pt x="852" y="49"/>
                    </a:lnTo>
                    <a:lnTo>
                      <a:pt x="845" y="52"/>
                    </a:lnTo>
                    <a:lnTo>
                      <a:pt x="839" y="55"/>
                    </a:lnTo>
                    <a:lnTo>
                      <a:pt x="832" y="56"/>
                    </a:lnTo>
                    <a:lnTo>
                      <a:pt x="824" y="57"/>
                    </a:lnTo>
                    <a:lnTo>
                      <a:pt x="810" y="57"/>
                    </a:lnTo>
                    <a:lnTo>
                      <a:pt x="810" y="57"/>
                    </a:lnTo>
                    <a:lnTo>
                      <a:pt x="708" y="44"/>
                    </a:lnTo>
                    <a:lnTo>
                      <a:pt x="708" y="44"/>
                    </a:lnTo>
                    <a:lnTo>
                      <a:pt x="685" y="43"/>
                    </a:lnTo>
                    <a:lnTo>
                      <a:pt x="662" y="43"/>
                    </a:lnTo>
                    <a:lnTo>
                      <a:pt x="639" y="45"/>
                    </a:lnTo>
                    <a:lnTo>
                      <a:pt x="618" y="50"/>
                    </a:lnTo>
                    <a:lnTo>
                      <a:pt x="596" y="57"/>
                    </a:lnTo>
                    <a:lnTo>
                      <a:pt x="575" y="67"/>
                    </a:lnTo>
                    <a:lnTo>
                      <a:pt x="555" y="77"/>
                    </a:lnTo>
                    <a:lnTo>
                      <a:pt x="535" y="92"/>
                    </a:lnTo>
                    <a:lnTo>
                      <a:pt x="535" y="92"/>
                    </a:lnTo>
                    <a:lnTo>
                      <a:pt x="434" y="169"/>
                    </a:lnTo>
                    <a:lnTo>
                      <a:pt x="333" y="247"/>
                    </a:lnTo>
                    <a:lnTo>
                      <a:pt x="333" y="247"/>
                    </a:lnTo>
                    <a:lnTo>
                      <a:pt x="323" y="257"/>
                    </a:lnTo>
                    <a:lnTo>
                      <a:pt x="316" y="267"/>
                    </a:lnTo>
                    <a:lnTo>
                      <a:pt x="311" y="278"/>
                    </a:lnTo>
                    <a:lnTo>
                      <a:pt x="310" y="288"/>
                    </a:lnTo>
                    <a:lnTo>
                      <a:pt x="311" y="298"/>
                    </a:lnTo>
                    <a:lnTo>
                      <a:pt x="314" y="308"/>
                    </a:lnTo>
                    <a:lnTo>
                      <a:pt x="320" y="316"/>
                    </a:lnTo>
                    <a:lnTo>
                      <a:pt x="327" y="323"/>
                    </a:lnTo>
                    <a:lnTo>
                      <a:pt x="336" y="329"/>
                    </a:lnTo>
                    <a:lnTo>
                      <a:pt x="346" y="335"/>
                    </a:lnTo>
                    <a:lnTo>
                      <a:pt x="358" y="338"/>
                    </a:lnTo>
                    <a:lnTo>
                      <a:pt x="371" y="340"/>
                    </a:lnTo>
                    <a:lnTo>
                      <a:pt x="386" y="339"/>
                    </a:lnTo>
                    <a:lnTo>
                      <a:pt x="400" y="336"/>
                    </a:lnTo>
                    <a:lnTo>
                      <a:pt x="414" y="332"/>
                    </a:lnTo>
                    <a:lnTo>
                      <a:pt x="430" y="323"/>
                    </a:lnTo>
                    <a:lnTo>
                      <a:pt x="576" y="233"/>
                    </a:lnTo>
                    <a:lnTo>
                      <a:pt x="576" y="233"/>
                    </a:lnTo>
                    <a:lnTo>
                      <a:pt x="584" y="228"/>
                    </a:lnTo>
                    <a:lnTo>
                      <a:pt x="593" y="225"/>
                    </a:lnTo>
                    <a:lnTo>
                      <a:pt x="601" y="223"/>
                    </a:lnTo>
                    <a:lnTo>
                      <a:pt x="609" y="222"/>
                    </a:lnTo>
                    <a:lnTo>
                      <a:pt x="618" y="222"/>
                    </a:lnTo>
                    <a:lnTo>
                      <a:pt x="626" y="222"/>
                    </a:lnTo>
                    <a:lnTo>
                      <a:pt x="634" y="225"/>
                    </a:lnTo>
                    <a:lnTo>
                      <a:pt x="643" y="228"/>
                    </a:lnTo>
                    <a:lnTo>
                      <a:pt x="643" y="228"/>
                    </a:lnTo>
                    <a:lnTo>
                      <a:pt x="653" y="232"/>
                    </a:lnTo>
                    <a:lnTo>
                      <a:pt x="665" y="235"/>
                    </a:lnTo>
                    <a:lnTo>
                      <a:pt x="677" y="238"/>
                    </a:lnTo>
                    <a:lnTo>
                      <a:pt x="689" y="239"/>
                    </a:lnTo>
                    <a:lnTo>
                      <a:pt x="701" y="240"/>
                    </a:lnTo>
                    <a:lnTo>
                      <a:pt x="713" y="240"/>
                    </a:lnTo>
                    <a:lnTo>
                      <a:pt x="725" y="239"/>
                    </a:lnTo>
                    <a:lnTo>
                      <a:pt x="735" y="238"/>
                    </a:lnTo>
                    <a:lnTo>
                      <a:pt x="735" y="238"/>
                    </a:lnTo>
                    <a:lnTo>
                      <a:pt x="744" y="237"/>
                    </a:lnTo>
                    <a:lnTo>
                      <a:pt x="752" y="237"/>
                    </a:lnTo>
                    <a:lnTo>
                      <a:pt x="760" y="237"/>
                    </a:lnTo>
                    <a:lnTo>
                      <a:pt x="769" y="239"/>
                    </a:lnTo>
                    <a:lnTo>
                      <a:pt x="776" y="241"/>
                    </a:lnTo>
                    <a:lnTo>
                      <a:pt x="783" y="246"/>
                    </a:lnTo>
                    <a:lnTo>
                      <a:pt x="790" y="251"/>
                    </a:lnTo>
                    <a:lnTo>
                      <a:pt x="797" y="256"/>
                    </a:lnTo>
                    <a:lnTo>
                      <a:pt x="797" y="256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0" name="Freeform: Shape 16">
                <a:extLst>
                  <a:ext uri="{FF2B5EF4-FFF2-40B4-BE49-F238E27FC236}">
                    <a16:creationId xmlns:a16="http://schemas.microsoft.com/office/drawing/2014/main" id="{B8034BF8-E423-47DF-931A-A8F717466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670" y="3368320"/>
                <a:ext cx="508539" cy="676199"/>
              </a:xfrm>
              <a:custGeom>
                <a:avLst/>
                <a:gdLst>
                  <a:gd name="T0" fmla="*/ 560 w 915"/>
                  <a:gd name="T1" fmla="*/ 881 h 1218"/>
                  <a:gd name="T2" fmla="*/ 900 w 915"/>
                  <a:gd name="T3" fmla="*/ 652 h 1218"/>
                  <a:gd name="T4" fmla="*/ 887 w 915"/>
                  <a:gd name="T5" fmla="*/ 898 h 1218"/>
                  <a:gd name="T6" fmla="*/ 379 w 915"/>
                  <a:gd name="T7" fmla="*/ 67 h 1218"/>
                  <a:gd name="T8" fmla="*/ 380 w 915"/>
                  <a:gd name="T9" fmla="*/ 54 h 1218"/>
                  <a:gd name="T10" fmla="*/ 391 w 915"/>
                  <a:gd name="T11" fmla="*/ 30 h 1218"/>
                  <a:gd name="T12" fmla="*/ 409 w 915"/>
                  <a:gd name="T13" fmla="*/ 12 h 1218"/>
                  <a:gd name="T14" fmla="*/ 433 w 915"/>
                  <a:gd name="T15" fmla="*/ 1 h 1218"/>
                  <a:gd name="T16" fmla="*/ 446 w 915"/>
                  <a:gd name="T17" fmla="*/ 0 h 1218"/>
                  <a:gd name="T18" fmla="*/ 472 w 915"/>
                  <a:gd name="T19" fmla="*/ 5 h 1218"/>
                  <a:gd name="T20" fmla="*/ 493 w 915"/>
                  <a:gd name="T21" fmla="*/ 19 h 1218"/>
                  <a:gd name="T22" fmla="*/ 508 w 915"/>
                  <a:gd name="T23" fmla="*/ 41 h 1218"/>
                  <a:gd name="T24" fmla="*/ 512 w 915"/>
                  <a:gd name="T25" fmla="*/ 67 h 1218"/>
                  <a:gd name="T26" fmla="*/ 379 w 915"/>
                  <a:gd name="T27" fmla="*/ 161 h 1218"/>
                  <a:gd name="T28" fmla="*/ 379 w 915"/>
                  <a:gd name="T29" fmla="*/ 67 h 1218"/>
                  <a:gd name="T30" fmla="*/ 512 w 915"/>
                  <a:gd name="T31" fmla="*/ 1103 h 1218"/>
                  <a:gd name="T32" fmla="*/ 514 w 915"/>
                  <a:gd name="T33" fmla="*/ 1107 h 1218"/>
                  <a:gd name="T34" fmla="*/ 518 w 915"/>
                  <a:gd name="T35" fmla="*/ 1116 h 1218"/>
                  <a:gd name="T36" fmla="*/ 528 w 915"/>
                  <a:gd name="T37" fmla="*/ 1122 h 1218"/>
                  <a:gd name="T38" fmla="*/ 568 w 915"/>
                  <a:gd name="T39" fmla="*/ 1122 h 1218"/>
                  <a:gd name="T40" fmla="*/ 579 w 915"/>
                  <a:gd name="T41" fmla="*/ 1124 h 1218"/>
                  <a:gd name="T42" fmla="*/ 598 w 915"/>
                  <a:gd name="T43" fmla="*/ 1132 h 1218"/>
                  <a:gd name="T44" fmla="*/ 613 w 915"/>
                  <a:gd name="T45" fmla="*/ 1146 h 1218"/>
                  <a:gd name="T46" fmla="*/ 621 w 915"/>
                  <a:gd name="T47" fmla="*/ 1165 h 1218"/>
                  <a:gd name="T48" fmla="*/ 622 w 915"/>
                  <a:gd name="T49" fmla="*/ 1218 h 1218"/>
                  <a:gd name="T50" fmla="*/ 270 w 915"/>
                  <a:gd name="T51" fmla="*/ 1176 h 1218"/>
                  <a:gd name="T52" fmla="*/ 271 w 915"/>
                  <a:gd name="T53" fmla="*/ 1165 h 1218"/>
                  <a:gd name="T54" fmla="*/ 279 w 915"/>
                  <a:gd name="T55" fmla="*/ 1146 h 1218"/>
                  <a:gd name="T56" fmla="*/ 294 w 915"/>
                  <a:gd name="T57" fmla="*/ 1132 h 1218"/>
                  <a:gd name="T58" fmla="*/ 313 w 915"/>
                  <a:gd name="T59" fmla="*/ 1124 h 1218"/>
                  <a:gd name="T60" fmla="*/ 360 w 915"/>
                  <a:gd name="T61" fmla="*/ 1122 h 1218"/>
                  <a:gd name="T62" fmla="*/ 364 w 915"/>
                  <a:gd name="T63" fmla="*/ 1122 h 1218"/>
                  <a:gd name="T64" fmla="*/ 375 w 915"/>
                  <a:gd name="T65" fmla="*/ 1116 h 1218"/>
                  <a:gd name="T66" fmla="*/ 379 w 915"/>
                  <a:gd name="T67" fmla="*/ 1107 h 1218"/>
                  <a:gd name="T68" fmla="*/ 379 w 915"/>
                  <a:gd name="T69" fmla="*/ 504 h 1218"/>
                  <a:gd name="T70" fmla="*/ 512 w 915"/>
                  <a:gd name="T71" fmla="*/ 497 h 1218"/>
                  <a:gd name="T72" fmla="*/ 89 w 915"/>
                  <a:gd name="T73" fmla="*/ 856 h 1218"/>
                  <a:gd name="T74" fmla="*/ 102 w 915"/>
                  <a:gd name="T75" fmla="*/ 610 h 1218"/>
                  <a:gd name="T76" fmla="*/ 332 w 915"/>
                  <a:gd name="T77" fmla="*/ 869 h 1218"/>
                  <a:gd name="T78" fmla="*/ 15 w 915"/>
                  <a:gd name="T79" fmla="*/ 228 h 1218"/>
                  <a:gd name="T80" fmla="*/ 814 w 915"/>
                  <a:gd name="T81" fmla="*/ 186 h 1218"/>
                  <a:gd name="T82" fmla="*/ 827 w 915"/>
                  <a:gd name="T83" fmla="*/ 433 h 1218"/>
                  <a:gd name="T84" fmla="*/ 29 w 915"/>
                  <a:gd name="T85" fmla="*/ 476 h 1218"/>
                  <a:gd name="T86" fmla="*/ 15 w 915"/>
                  <a:gd name="T87" fmla="*/ 22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15" h="1218">
                    <a:moveTo>
                      <a:pt x="887" y="898"/>
                    </a:moveTo>
                    <a:lnTo>
                      <a:pt x="560" y="881"/>
                    </a:lnTo>
                    <a:lnTo>
                      <a:pt x="560" y="634"/>
                    </a:lnTo>
                    <a:lnTo>
                      <a:pt x="900" y="652"/>
                    </a:lnTo>
                    <a:lnTo>
                      <a:pt x="799" y="769"/>
                    </a:lnTo>
                    <a:lnTo>
                      <a:pt x="887" y="898"/>
                    </a:lnTo>
                    <a:lnTo>
                      <a:pt x="887" y="898"/>
                    </a:lnTo>
                    <a:close/>
                    <a:moveTo>
                      <a:pt x="379" y="67"/>
                    </a:moveTo>
                    <a:lnTo>
                      <a:pt x="379" y="67"/>
                    </a:lnTo>
                    <a:lnTo>
                      <a:pt x="380" y="54"/>
                    </a:lnTo>
                    <a:lnTo>
                      <a:pt x="385" y="41"/>
                    </a:lnTo>
                    <a:lnTo>
                      <a:pt x="391" y="30"/>
                    </a:lnTo>
                    <a:lnTo>
                      <a:pt x="399" y="19"/>
                    </a:lnTo>
                    <a:lnTo>
                      <a:pt x="409" y="12"/>
                    </a:lnTo>
                    <a:lnTo>
                      <a:pt x="420" y="5"/>
                    </a:lnTo>
                    <a:lnTo>
                      <a:pt x="433" y="1"/>
                    </a:lnTo>
                    <a:lnTo>
                      <a:pt x="446" y="0"/>
                    </a:lnTo>
                    <a:lnTo>
                      <a:pt x="446" y="0"/>
                    </a:lnTo>
                    <a:lnTo>
                      <a:pt x="460" y="1"/>
                    </a:lnTo>
                    <a:lnTo>
                      <a:pt x="472" y="5"/>
                    </a:lnTo>
                    <a:lnTo>
                      <a:pt x="484" y="12"/>
                    </a:lnTo>
                    <a:lnTo>
                      <a:pt x="493" y="19"/>
                    </a:lnTo>
                    <a:lnTo>
                      <a:pt x="502" y="30"/>
                    </a:lnTo>
                    <a:lnTo>
                      <a:pt x="508" y="41"/>
                    </a:lnTo>
                    <a:lnTo>
                      <a:pt x="511" y="54"/>
                    </a:lnTo>
                    <a:lnTo>
                      <a:pt x="512" y="67"/>
                    </a:lnTo>
                    <a:lnTo>
                      <a:pt x="512" y="155"/>
                    </a:lnTo>
                    <a:lnTo>
                      <a:pt x="379" y="161"/>
                    </a:lnTo>
                    <a:lnTo>
                      <a:pt x="379" y="67"/>
                    </a:lnTo>
                    <a:lnTo>
                      <a:pt x="379" y="67"/>
                    </a:lnTo>
                    <a:close/>
                    <a:moveTo>
                      <a:pt x="512" y="497"/>
                    </a:moveTo>
                    <a:lnTo>
                      <a:pt x="512" y="1103"/>
                    </a:lnTo>
                    <a:lnTo>
                      <a:pt x="512" y="1103"/>
                    </a:lnTo>
                    <a:lnTo>
                      <a:pt x="514" y="1107"/>
                    </a:lnTo>
                    <a:lnTo>
                      <a:pt x="515" y="1111"/>
                    </a:lnTo>
                    <a:lnTo>
                      <a:pt x="518" y="1116"/>
                    </a:lnTo>
                    <a:lnTo>
                      <a:pt x="524" y="1121"/>
                    </a:lnTo>
                    <a:lnTo>
                      <a:pt x="528" y="1122"/>
                    </a:lnTo>
                    <a:lnTo>
                      <a:pt x="531" y="1122"/>
                    </a:lnTo>
                    <a:lnTo>
                      <a:pt x="568" y="1122"/>
                    </a:lnTo>
                    <a:lnTo>
                      <a:pt x="568" y="1122"/>
                    </a:lnTo>
                    <a:lnTo>
                      <a:pt x="579" y="1124"/>
                    </a:lnTo>
                    <a:lnTo>
                      <a:pt x="590" y="1127"/>
                    </a:lnTo>
                    <a:lnTo>
                      <a:pt x="598" y="1132"/>
                    </a:lnTo>
                    <a:lnTo>
                      <a:pt x="606" y="1138"/>
                    </a:lnTo>
                    <a:lnTo>
                      <a:pt x="613" y="1146"/>
                    </a:lnTo>
                    <a:lnTo>
                      <a:pt x="618" y="1156"/>
                    </a:lnTo>
                    <a:lnTo>
                      <a:pt x="621" y="1165"/>
                    </a:lnTo>
                    <a:lnTo>
                      <a:pt x="622" y="1176"/>
                    </a:lnTo>
                    <a:lnTo>
                      <a:pt x="622" y="1218"/>
                    </a:lnTo>
                    <a:lnTo>
                      <a:pt x="270" y="1218"/>
                    </a:lnTo>
                    <a:lnTo>
                      <a:pt x="270" y="1176"/>
                    </a:lnTo>
                    <a:lnTo>
                      <a:pt x="270" y="1176"/>
                    </a:lnTo>
                    <a:lnTo>
                      <a:pt x="271" y="1165"/>
                    </a:lnTo>
                    <a:lnTo>
                      <a:pt x="275" y="1156"/>
                    </a:lnTo>
                    <a:lnTo>
                      <a:pt x="279" y="1146"/>
                    </a:lnTo>
                    <a:lnTo>
                      <a:pt x="285" y="1138"/>
                    </a:lnTo>
                    <a:lnTo>
                      <a:pt x="294" y="1132"/>
                    </a:lnTo>
                    <a:lnTo>
                      <a:pt x="303" y="1127"/>
                    </a:lnTo>
                    <a:lnTo>
                      <a:pt x="313" y="1124"/>
                    </a:lnTo>
                    <a:lnTo>
                      <a:pt x="323" y="1122"/>
                    </a:lnTo>
                    <a:lnTo>
                      <a:pt x="360" y="1122"/>
                    </a:lnTo>
                    <a:lnTo>
                      <a:pt x="360" y="1122"/>
                    </a:lnTo>
                    <a:lnTo>
                      <a:pt x="364" y="1122"/>
                    </a:lnTo>
                    <a:lnTo>
                      <a:pt x="367" y="1121"/>
                    </a:lnTo>
                    <a:lnTo>
                      <a:pt x="375" y="1116"/>
                    </a:lnTo>
                    <a:lnTo>
                      <a:pt x="378" y="1111"/>
                    </a:lnTo>
                    <a:lnTo>
                      <a:pt x="379" y="1107"/>
                    </a:lnTo>
                    <a:lnTo>
                      <a:pt x="379" y="1103"/>
                    </a:lnTo>
                    <a:lnTo>
                      <a:pt x="379" y="504"/>
                    </a:lnTo>
                    <a:lnTo>
                      <a:pt x="512" y="497"/>
                    </a:lnTo>
                    <a:lnTo>
                      <a:pt x="512" y="497"/>
                    </a:lnTo>
                    <a:close/>
                    <a:moveTo>
                      <a:pt x="332" y="869"/>
                    </a:moveTo>
                    <a:lnTo>
                      <a:pt x="89" y="856"/>
                    </a:lnTo>
                    <a:lnTo>
                      <a:pt x="0" y="728"/>
                    </a:lnTo>
                    <a:lnTo>
                      <a:pt x="102" y="610"/>
                    </a:lnTo>
                    <a:lnTo>
                      <a:pt x="332" y="622"/>
                    </a:lnTo>
                    <a:lnTo>
                      <a:pt x="332" y="869"/>
                    </a:lnTo>
                    <a:lnTo>
                      <a:pt x="332" y="869"/>
                    </a:lnTo>
                    <a:close/>
                    <a:moveTo>
                      <a:pt x="15" y="228"/>
                    </a:moveTo>
                    <a:lnTo>
                      <a:pt x="415" y="207"/>
                    </a:lnTo>
                    <a:lnTo>
                      <a:pt x="814" y="186"/>
                    </a:lnTo>
                    <a:lnTo>
                      <a:pt x="915" y="304"/>
                    </a:lnTo>
                    <a:lnTo>
                      <a:pt x="827" y="433"/>
                    </a:lnTo>
                    <a:lnTo>
                      <a:pt x="428" y="454"/>
                    </a:lnTo>
                    <a:lnTo>
                      <a:pt x="29" y="476"/>
                    </a:lnTo>
                    <a:lnTo>
                      <a:pt x="118" y="346"/>
                    </a:lnTo>
                    <a:lnTo>
                      <a:pt x="15" y="228"/>
                    </a:lnTo>
                    <a:lnTo>
                      <a:pt x="15" y="228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3EBCBEF-CB71-44CA-BE0E-59E8279C45DB}"/>
              </a:ext>
            </a:extLst>
          </p:cNvPr>
          <p:cNvGrpSpPr/>
          <p:nvPr/>
        </p:nvGrpSpPr>
        <p:grpSpPr>
          <a:xfrm>
            <a:off x="138076" y="2666007"/>
            <a:ext cx="3810197" cy="1383779"/>
            <a:chOff x="1076920" y="2878116"/>
            <a:chExt cx="3810197" cy="1383779"/>
          </a:xfrm>
        </p:grpSpPr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3E7B622-DA75-449F-B92C-E9E8F2C91F7A}"/>
                </a:ext>
              </a:extLst>
            </p:cNvPr>
            <p:cNvSpPr txBox="1"/>
            <p:nvPr/>
          </p:nvSpPr>
          <p:spPr>
            <a:xfrm>
              <a:off x="1331089" y="3352928"/>
              <a:ext cx="3556028" cy="9089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/>
                <a:t>快钱支付清算信息有限公司</a:t>
              </a:r>
              <a:r>
                <a:rPr lang="en-US" altLang="zh-CN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-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测试工程师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上海华腾软件系统有限公司</a:t>
              </a:r>
              <a:r>
                <a:rPr lang="en-US" altLang="zh-CN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-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软件工程师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上海杉德支付网络服务发展有限公司</a:t>
              </a:r>
              <a:r>
                <a:rPr lang="en-US" altLang="zh-CN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-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软件工程师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国金金属信息技术有限公司</a:t>
              </a:r>
              <a:r>
                <a:rPr lang="en-US" altLang="zh-CN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-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高级软件工程师</a:t>
              </a:r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87220090-1053-442A-B65C-EB09746A76D6}"/>
                </a:ext>
              </a:extLst>
            </p:cNvPr>
            <p:cNvSpPr txBox="1"/>
            <p:nvPr/>
          </p:nvSpPr>
          <p:spPr>
            <a:xfrm>
              <a:off x="1076920" y="2878116"/>
              <a:ext cx="38101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2013</a:t>
              </a:r>
              <a:r>
                <a:rPr lang="zh-CN" altLang="en-US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年</a:t>
              </a:r>
              <a:r>
                <a:rPr lang="en-US" altLang="zh-CN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8</a:t>
              </a:r>
              <a:r>
                <a:rPr lang="zh-CN" altLang="en-US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月至</a:t>
              </a:r>
              <a:r>
                <a:rPr lang="en-US" altLang="zh-CN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2019</a:t>
              </a:r>
              <a:r>
                <a:rPr lang="zh-CN" altLang="en-US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年</a:t>
              </a:r>
              <a:r>
                <a:rPr lang="en-US" altLang="zh-CN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8</a:t>
              </a:r>
              <a:r>
                <a:rPr lang="zh-CN" altLang="en-US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月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4E51A00-4D66-4DA4-886A-2344C93CFA92}"/>
              </a:ext>
            </a:extLst>
          </p:cNvPr>
          <p:cNvGrpSpPr/>
          <p:nvPr/>
        </p:nvGrpSpPr>
        <p:grpSpPr>
          <a:xfrm>
            <a:off x="8618586" y="2676737"/>
            <a:ext cx="2750756" cy="1280078"/>
            <a:chOff x="1643441" y="4268004"/>
            <a:chExt cx="2750756" cy="1280078"/>
          </a:xfrm>
        </p:grpSpPr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A46D6968-7A04-45B2-BA1B-5BF0438F7E4C}"/>
                </a:ext>
              </a:extLst>
            </p:cNvPr>
            <p:cNvSpPr txBox="1"/>
            <p:nvPr/>
          </p:nvSpPr>
          <p:spPr>
            <a:xfrm>
              <a:off x="1643441" y="4640654"/>
              <a:ext cx="2750756" cy="9074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第三方支付系统以及电子商务相关系统的测试和开发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  <a:p>
              <a:pPr marL="171450" indent="-17145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大宗商品咨询平台后台系统的设计和研发</a:t>
              </a: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53062B4E-D37B-4F35-B09A-C1D41CF40633}"/>
                </a:ext>
              </a:extLst>
            </p:cNvPr>
            <p:cNvSpPr txBox="1"/>
            <p:nvPr/>
          </p:nvSpPr>
          <p:spPr>
            <a:xfrm>
              <a:off x="1643441" y="4268004"/>
              <a:ext cx="244903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主要工作内容：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5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4996661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工作经历</a:t>
            </a:r>
          </a:p>
        </p:txBody>
      </p:sp>
      <p:grpSp>
        <p:nvGrpSpPr>
          <p:cNvPr id="12" name="08711b99-5076-42ab-8052-9c6e5b89f4ee">
            <a:extLst>
              <a:ext uri="{FF2B5EF4-FFF2-40B4-BE49-F238E27FC236}">
                <a16:creationId xmlns:a16="http://schemas.microsoft.com/office/drawing/2014/main" id="{4041D294-7149-40C4-B2D1-473349EDEEF1}"/>
              </a:ext>
            </a:extLst>
          </p:cNvPr>
          <p:cNvGrpSpPr>
            <a:grpSpLocks noChangeAspect="1"/>
          </p:cNvGrpSpPr>
          <p:nvPr/>
        </p:nvGrpSpPr>
        <p:grpSpPr>
          <a:xfrm>
            <a:off x="3856325" y="2302853"/>
            <a:ext cx="4479350" cy="3446024"/>
            <a:chOff x="3301042" y="1308654"/>
            <a:chExt cx="5589917" cy="4300398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8BD90DC9-9851-4E7E-9A8E-22170585A10A}"/>
                </a:ext>
              </a:extLst>
            </p:cNvPr>
            <p:cNvSpPr/>
            <p:nvPr/>
          </p:nvSpPr>
          <p:spPr>
            <a:xfrm flipH="1" flipV="1">
              <a:off x="3975654" y="1368359"/>
              <a:ext cx="4240694" cy="4240693"/>
            </a:xfrm>
            <a:prstGeom prst="arc">
              <a:avLst>
                <a:gd name="adj1" fmla="val 12136914"/>
                <a:gd name="adj2" fmla="val 20239707"/>
              </a:avLst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ea typeface="思源黑体旧字形 Normal" panose="020B0400000000000000" pitchFamily="34" charset="-128"/>
              </a:endParaRPr>
            </a:p>
          </p:txBody>
        </p:sp>
        <p:grpSp>
          <p:nvGrpSpPr>
            <p:cNvPr id="14" name="Group 1">
              <a:extLst>
                <a:ext uri="{FF2B5EF4-FFF2-40B4-BE49-F238E27FC236}">
                  <a16:creationId xmlns:a16="http://schemas.microsoft.com/office/drawing/2014/main" id="{22350C93-4537-4AC1-8B93-A4207343A0C0}"/>
                </a:ext>
              </a:extLst>
            </p:cNvPr>
            <p:cNvGrpSpPr/>
            <p:nvPr/>
          </p:nvGrpSpPr>
          <p:grpSpPr>
            <a:xfrm>
              <a:off x="3301042" y="1308654"/>
              <a:ext cx="5589917" cy="4240693"/>
              <a:chOff x="3301042" y="1586073"/>
              <a:chExt cx="5589917" cy="4240693"/>
            </a:xfrm>
          </p:grpSpPr>
          <p:sp>
            <p:nvSpPr>
              <p:cNvPr id="15" name="Oval 8">
                <a:extLst>
                  <a:ext uri="{FF2B5EF4-FFF2-40B4-BE49-F238E27FC236}">
                    <a16:creationId xmlns:a16="http://schemas.microsoft.com/office/drawing/2014/main" id="{96AC887B-7EF4-4CDE-8012-92D73E37892B}"/>
                  </a:ext>
                </a:extLst>
              </p:cNvPr>
              <p:cNvSpPr/>
              <p:nvPr/>
            </p:nvSpPr>
            <p:spPr>
              <a:xfrm>
                <a:off x="4535521" y="2145942"/>
                <a:ext cx="3120960" cy="31209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bIns="360000" anchor="b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1200" dirty="0">
                  <a:solidFill>
                    <a:schemeClr val="bg1"/>
                  </a:solidFill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16" name="Oval 9">
                <a:extLst>
                  <a:ext uri="{FF2B5EF4-FFF2-40B4-BE49-F238E27FC236}">
                    <a16:creationId xmlns:a16="http://schemas.microsoft.com/office/drawing/2014/main" id="{6AB0D3DC-B72D-4499-A932-850F4B48879A}"/>
                  </a:ext>
                </a:extLst>
              </p:cNvPr>
              <p:cNvSpPr/>
              <p:nvPr/>
            </p:nvSpPr>
            <p:spPr>
              <a:xfrm>
                <a:off x="3301042" y="2896402"/>
                <a:ext cx="1620039" cy="1620036"/>
              </a:xfrm>
              <a:prstGeom prst="ellipse">
                <a:avLst/>
              </a:prstGeom>
              <a:solidFill>
                <a:srgbClr val="E76F53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sz="3600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17" name="Oval 10">
                <a:extLst>
                  <a:ext uri="{FF2B5EF4-FFF2-40B4-BE49-F238E27FC236}">
                    <a16:creationId xmlns:a16="http://schemas.microsoft.com/office/drawing/2014/main" id="{06A2E16F-8906-4EA6-833B-C9CEFB6A9C7C}"/>
                  </a:ext>
                </a:extLst>
              </p:cNvPr>
              <p:cNvSpPr/>
              <p:nvPr/>
            </p:nvSpPr>
            <p:spPr>
              <a:xfrm>
                <a:off x="7270920" y="2896402"/>
                <a:ext cx="1620039" cy="1620036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sz="3600" dirty="0">
                  <a:solidFill>
                    <a:schemeClr val="bg1"/>
                  </a:solidFill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18" name="Arc 11">
                <a:extLst>
                  <a:ext uri="{FF2B5EF4-FFF2-40B4-BE49-F238E27FC236}">
                    <a16:creationId xmlns:a16="http://schemas.microsoft.com/office/drawing/2014/main" id="{DC44769D-B970-4BC9-92BD-FAC92E6D1716}"/>
                  </a:ext>
                </a:extLst>
              </p:cNvPr>
              <p:cNvSpPr/>
              <p:nvPr/>
            </p:nvSpPr>
            <p:spPr>
              <a:xfrm>
                <a:off x="3975654" y="1586073"/>
                <a:ext cx="4240694" cy="4240693"/>
              </a:xfrm>
              <a:prstGeom prst="arc">
                <a:avLst>
                  <a:gd name="adj1" fmla="val 12136914"/>
                  <a:gd name="adj2" fmla="val 20239707"/>
                </a:avLst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dirty="0"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19" name="Freeform: Shape 15">
                <a:extLst>
                  <a:ext uri="{FF2B5EF4-FFF2-40B4-BE49-F238E27FC236}">
                    <a16:creationId xmlns:a16="http://schemas.microsoft.com/office/drawing/2014/main" id="{C0D5D308-414C-43CD-9800-5C940C844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393" y="3441049"/>
                <a:ext cx="637337" cy="530742"/>
              </a:xfrm>
              <a:custGeom>
                <a:avLst/>
                <a:gdLst>
                  <a:gd name="T0" fmla="*/ 1028 w 1149"/>
                  <a:gd name="T1" fmla="*/ 541 h 955"/>
                  <a:gd name="T2" fmla="*/ 1044 w 1149"/>
                  <a:gd name="T3" fmla="*/ 661 h 955"/>
                  <a:gd name="T4" fmla="*/ 1005 w 1149"/>
                  <a:gd name="T5" fmla="*/ 753 h 955"/>
                  <a:gd name="T6" fmla="*/ 915 w 1149"/>
                  <a:gd name="T7" fmla="*/ 813 h 955"/>
                  <a:gd name="T8" fmla="*/ 862 w 1149"/>
                  <a:gd name="T9" fmla="*/ 882 h 955"/>
                  <a:gd name="T10" fmla="*/ 786 w 1149"/>
                  <a:gd name="T11" fmla="*/ 926 h 955"/>
                  <a:gd name="T12" fmla="*/ 670 w 1149"/>
                  <a:gd name="T13" fmla="*/ 944 h 955"/>
                  <a:gd name="T14" fmla="*/ 702 w 1149"/>
                  <a:gd name="T15" fmla="*/ 895 h 955"/>
                  <a:gd name="T16" fmla="*/ 752 w 1149"/>
                  <a:gd name="T17" fmla="*/ 876 h 955"/>
                  <a:gd name="T18" fmla="*/ 670 w 1149"/>
                  <a:gd name="T19" fmla="*/ 761 h 955"/>
                  <a:gd name="T20" fmla="*/ 793 w 1149"/>
                  <a:gd name="T21" fmla="*/ 816 h 955"/>
                  <a:gd name="T22" fmla="*/ 854 w 1149"/>
                  <a:gd name="T23" fmla="*/ 819 h 955"/>
                  <a:gd name="T24" fmla="*/ 754 w 1149"/>
                  <a:gd name="T25" fmla="*/ 707 h 955"/>
                  <a:gd name="T26" fmla="*/ 767 w 1149"/>
                  <a:gd name="T27" fmla="*/ 662 h 955"/>
                  <a:gd name="T28" fmla="*/ 909 w 1149"/>
                  <a:gd name="T29" fmla="*/ 755 h 955"/>
                  <a:gd name="T30" fmla="*/ 948 w 1149"/>
                  <a:gd name="T31" fmla="*/ 714 h 955"/>
                  <a:gd name="T32" fmla="*/ 813 w 1149"/>
                  <a:gd name="T33" fmla="*/ 581 h 955"/>
                  <a:gd name="T34" fmla="*/ 858 w 1149"/>
                  <a:gd name="T35" fmla="*/ 566 h 955"/>
                  <a:gd name="T36" fmla="*/ 998 w 1149"/>
                  <a:gd name="T37" fmla="*/ 628 h 955"/>
                  <a:gd name="T38" fmla="*/ 683 w 1149"/>
                  <a:gd name="T39" fmla="*/ 301 h 955"/>
                  <a:gd name="T40" fmla="*/ 730 w 1149"/>
                  <a:gd name="T41" fmla="*/ 285 h 955"/>
                  <a:gd name="T42" fmla="*/ 97 w 1149"/>
                  <a:gd name="T43" fmla="*/ 439 h 955"/>
                  <a:gd name="T44" fmla="*/ 0 w 1149"/>
                  <a:gd name="T45" fmla="*/ 254 h 955"/>
                  <a:gd name="T46" fmla="*/ 174 w 1149"/>
                  <a:gd name="T47" fmla="*/ 32 h 955"/>
                  <a:gd name="T48" fmla="*/ 260 w 1149"/>
                  <a:gd name="T49" fmla="*/ 2 h 955"/>
                  <a:gd name="T50" fmla="*/ 362 w 1149"/>
                  <a:gd name="T51" fmla="*/ 59 h 955"/>
                  <a:gd name="T52" fmla="*/ 525 w 1149"/>
                  <a:gd name="T53" fmla="*/ 40 h 955"/>
                  <a:gd name="T54" fmla="*/ 338 w 1149"/>
                  <a:gd name="T55" fmla="*/ 112 h 955"/>
                  <a:gd name="T56" fmla="*/ 233 w 1149"/>
                  <a:gd name="T57" fmla="*/ 59 h 955"/>
                  <a:gd name="T58" fmla="*/ 60 w 1149"/>
                  <a:gd name="T59" fmla="*/ 267 h 955"/>
                  <a:gd name="T60" fmla="*/ 143 w 1149"/>
                  <a:gd name="T61" fmla="*/ 367 h 955"/>
                  <a:gd name="T62" fmla="*/ 149 w 1149"/>
                  <a:gd name="T63" fmla="*/ 500 h 955"/>
                  <a:gd name="T64" fmla="*/ 538 w 1149"/>
                  <a:gd name="T65" fmla="*/ 788 h 955"/>
                  <a:gd name="T66" fmla="*/ 512 w 1149"/>
                  <a:gd name="T67" fmla="*/ 773 h 955"/>
                  <a:gd name="T68" fmla="*/ 456 w 1149"/>
                  <a:gd name="T69" fmla="*/ 707 h 955"/>
                  <a:gd name="T70" fmla="*/ 394 w 1149"/>
                  <a:gd name="T71" fmla="*/ 710 h 955"/>
                  <a:gd name="T72" fmla="*/ 370 w 1149"/>
                  <a:gd name="T73" fmla="*/ 642 h 955"/>
                  <a:gd name="T74" fmla="*/ 295 w 1149"/>
                  <a:gd name="T75" fmla="*/ 627 h 955"/>
                  <a:gd name="T76" fmla="*/ 283 w 1149"/>
                  <a:gd name="T77" fmla="*/ 546 h 955"/>
                  <a:gd name="T78" fmla="*/ 195 w 1149"/>
                  <a:gd name="T79" fmla="*/ 527 h 955"/>
                  <a:gd name="T80" fmla="*/ 135 w 1149"/>
                  <a:gd name="T81" fmla="*/ 607 h 955"/>
                  <a:gd name="T82" fmla="*/ 174 w 1149"/>
                  <a:gd name="T83" fmla="*/ 681 h 955"/>
                  <a:gd name="T84" fmla="*/ 230 w 1149"/>
                  <a:gd name="T85" fmla="*/ 692 h 955"/>
                  <a:gd name="T86" fmla="*/ 239 w 1149"/>
                  <a:gd name="T87" fmla="*/ 794 h 955"/>
                  <a:gd name="T88" fmla="*/ 341 w 1149"/>
                  <a:gd name="T89" fmla="*/ 789 h 955"/>
                  <a:gd name="T90" fmla="*/ 358 w 1149"/>
                  <a:gd name="T91" fmla="*/ 843 h 955"/>
                  <a:gd name="T92" fmla="*/ 458 w 1149"/>
                  <a:gd name="T93" fmla="*/ 862 h 955"/>
                  <a:gd name="T94" fmla="*/ 478 w 1149"/>
                  <a:gd name="T95" fmla="*/ 883 h 955"/>
                  <a:gd name="T96" fmla="*/ 540 w 1149"/>
                  <a:gd name="T97" fmla="*/ 937 h 955"/>
                  <a:gd name="T98" fmla="*/ 618 w 1149"/>
                  <a:gd name="T99" fmla="*/ 894 h 955"/>
                  <a:gd name="T100" fmla="*/ 602 w 1149"/>
                  <a:gd name="T101" fmla="*/ 804 h 955"/>
                  <a:gd name="T102" fmla="*/ 1035 w 1149"/>
                  <a:gd name="T103" fmla="*/ 442 h 955"/>
                  <a:gd name="T104" fmla="*/ 1090 w 1149"/>
                  <a:gd name="T105" fmla="*/ 313 h 955"/>
                  <a:gd name="T106" fmla="*/ 1130 w 1149"/>
                  <a:gd name="T107" fmla="*/ 172 h 955"/>
                  <a:gd name="T108" fmla="*/ 864 w 1149"/>
                  <a:gd name="T109" fmla="*/ 42 h 955"/>
                  <a:gd name="T110" fmla="*/ 685 w 1149"/>
                  <a:gd name="T111" fmla="*/ 43 h 955"/>
                  <a:gd name="T112" fmla="*/ 333 w 1149"/>
                  <a:gd name="T113" fmla="*/ 247 h 955"/>
                  <a:gd name="T114" fmla="*/ 358 w 1149"/>
                  <a:gd name="T115" fmla="*/ 338 h 955"/>
                  <a:gd name="T116" fmla="*/ 609 w 1149"/>
                  <a:gd name="T117" fmla="*/ 222 h 955"/>
                  <a:gd name="T118" fmla="*/ 713 w 1149"/>
                  <a:gd name="T119" fmla="*/ 240 h 955"/>
                  <a:gd name="T120" fmla="*/ 797 w 1149"/>
                  <a:gd name="T121" fmla="*/ 256 h 9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49" h="955">
                    <a:moveTo>
                      <a:pt x="748" y="284"/>
                    </a:moveTo>
                    <a:lnTo>
                      <a:pt x="748" y="284"/>
                    </a:lnTo>
                    <a:lnTo>
                      <a:pt x="852" y="378"/>
                    </a:lnTo>
                    <a:lnTo>
                      <a:pt x="903" y="424"/>
                    </a:lnTo>
                    <a:lnTo>
                      <a:pt x="954" y="473"/>
                    </a:lnTo>
                    <a:lnTo>
                      <a:pt x="954" y="473"/>
                    </a:lnTo>
                    <a:lnTo>
                      <a:pt x="961" y="478"/>
                    </a:lnTo>
                    <a:lnTo>
                      <a:pt x="968" y="484"/>
                    </a:lnTo>
                    <a:lnTo>
                      <a:pt x="1006" y="518"/>
                    </a:lnTo>
                    <a:lnTo>
                      <a:pt x="1028" y="541"/>
                    </a:lnTo>
                    <a:lnTo>
                      <a:pt x="1028" y="541"/>
                    </a:lnTo>
                    <a:lnTo>
                      <a:pt x="1037" y="552"/>
                    </a:lnTo>
                    <a:lnTo>
                      <a:pt x="1044" y="562"/>
                    </a:lnTo>
                    <a:lnTo>
                      <a:pt x="1050" y="573"/>
                    </a:lnTo>
                    <a:lnTo>
                      <a:pt x="1054" y="585"/>
                    </a:lnTo>
                    <a:lnTo>
                      <a:pt x="1057" y="596"/>
                    </a:lnTo>
                    <a:lnTo>
                      <a:pt x="1057" y="607"/>
                    </a:lnTo>
                    <a:lnTo>
                      <a:pt x="1057" y="618"/>
                    </a:lnTo>
                    <a:lnTo>
                      <a:pt x="1056" y="630"/>
                    </a:lnTo>
                    <a:lnTo>
                      <a:pt x="1054" y="641"/>
                    </a:lnTo>
                    <a:lnTo>
                      <a:pt x="1049" y="651"/>
                    </a:lnTo>
                    <a:lnTo>
                      <a:pt x="1044" y="661"/>
                    </a:lnTo>
                    <a:lnTo>
                      <a:pt x="1038" y="671"/>
                    </a:lnTo>
                    <a:lnTo>
                      <a:pt x="1030" y="679"/>
                    </a:lnTo>
                    <a:lnTo>
                      <a:pt x="1022" y="686"/>
                    </a:lnTo>
                    <a:lnTo>
                      <a:pt x="1013" y="692"/>
                    </a:lnTo>
                    <a:lnTo>
                      <a:pt x="1003" y="697"/>
                    </a:lnTo>
                    <a:lnTo>
                      <a:pt x="1003" y="697"/>
                    </a:lnTo>
                    <a:lnTo>
                      <a:pt x="1006" y="709"/>
                    </a:lnTo>
                    <a:lnTo>
                      <a:pt x="1009" y="720"/>
                    </a:lnTo>
                    <a:lnTo>
                      <a:pt x="1009" y="731"/>
                    </a:lnTo>
                    <a:lnTo>
                      <a:pt x="1008" y="742"/>
                    </a:lnTo>
                    <a:lnTo>
                      <a:pt x="1005" y="753"/>
                    </a:lnTo>
                    <a:lnTo>
                      <a:pt x="1002" y="762"/>
                    </a:lnTo>
                    <a:lnTo>
                      <a:pt x="997" y="772"/>
                    </a:lnTo>
                    <a:lnTo>
                      <a:pt x="991" y="780"/>
                    </a:lnTo>
                    <a:lnTo>
                      <a:pt x="984" y="787"/>
                    </a:lnTo>
                    <a:lnTo>
                      <a:pt x="977" y="794"/>
                    </a:lnTo>
                    <a:lnTo>
                      <a:pt x="967" y="800"/>
                    </a:lnTo>
                    <a:lnTo>
                      <a:pt x="958" y="806"/>
                    </a:lnTo>
                    <a:lnTo>
                      <a:pt x="948" y="810"/>
                    </a:lnTo>
                    <a:lnTo>
                      <a:pt x="937" y="812"/>
                    </a:lnTo>
                    <a:lnTo>
                      <a:pt x="927" y="813"/>
                    </a:lnTo>
                    <a:lnTo>
                      <a:pt x="915" y="813"/>
                    </a:lnTo>
                    <a:lnTo>
                      <a:pt x="915" y="813"/>
                    </a:lnTo>
                    <a:lnTo>
                      <a:pt x="914" y="823"/>
                    </a:lnTo>
                    <a:lnTo>
                      <a:pt x="911" y="832"/>
                    </a:lnTo>
                    <a:lnTo>
                      <a:pt x="908" y="841"/>
                    </a:lnTo>
                    <a:lnTo>
                      <a:pt x="903" y="849"/>
                    </a:lnTo>
                    <a:lnTo>
                      <a:pt x="898" y="856"/>
                    </a:lnTo>
                    <a:lnTo>
                      <a:pt x="892" y="862"/>
                    </a:lnTo>
                    <a:lnTo>
                      <a:pt x="885" y="869"/>
                    </a:lnTo>
                    <a:lnTo>
                      <a:pt x="878" y="874"/>
                    </a:lnTo>
                    <a:lnTo>
                      <a:pt x="871" y="879"/>
                    </a:lnTo>
                    <a:lnTo>
                      <a:pt x="862" y="882"/>
                    </a:lnTo>
                    <a:lnTo>
                      <a:pt x="854" y="886"/>
                    </a:lnTo>
                    <a:lnTo>
                      <a:pt x="846" y="888"/>
                    </a:lnTo>
                    <a:lnTo>
                      <a:pt x="836" y="889"/>
                    </a:lnTo>
                    <a:lnTo>
                      <a:pt x="827" y="889"/>
                    </a:lnTo>
                    <a:lnTo>
                      <a:pt x="817" y="888"/>
                    </a:lnTo>
                    <a:lnTo>
                      <a:pt x="808" y="887"/>
                    </a:lnTo>
                    <a:lnTo>
                      <a:pt x="808" y="887"/>
                    </a:lnTo>
                    <a:lnTo>
                      <a:pt x="804" y="898"/>
                    </a:lnTo>
                    <a:lnTo>
                      <a:pt x="799" y="908"/>
                    </a:lnTo>
                    <a:lnTo>
                      <a:pt x="793" y="918"/>
                    </a:lnTo>
                    <a:lnTo>
                      <a:pt x="786" y="926"/>
                    </a:lnTo>
                    <a:lnTo>
                      <a:pt x="778" y="934"/>
                    </a:lnTo>
                    <a:lnTo>
                      <a:pt x="770" y="940"/>
                    </a:lnTo>
                    <a:lnTo>
                      <a:pt x="760" y="945"/>
                    </a:lnTo>
                    <a:lnTo>
                      <a:pt x="750" y="950"/>
                    </a:lnTo>
                    <a:lnTo>
                      <a:pt x="739" y="952"/>
                    </a:lnTo>
                    <a:lnTo>
                      <a:pt x="728" y="955"/>
                    </a:lnTo>
                    <a:lnTo>
                      <a:pt x="716" y="955"/>
                    </a:lnTo>
                    <a:lnTo>
                      <a:pt x="704" y="953"/>
                    </a:lnTo>
                    <a:lnTo>
                      <a:pt x="692" y="952"/>
                    </a:lnTo>
                    <a:lnTo>
                      <a:pt x="681" y="949"/>
                    </a:lnTo>
                    <a:lnTo>
                      <a:pt x="670" y="944"/>
                    </a:lnTo>
                    <a:lnTo>
                      <a:pt x="658" y="938"/>
                    </a:lnTo>
                    <a:lnTo>
                      <a:pt x="650" y="932"/>
                    </a:lnTo>
                    <a:lnTo>
                      <a:pt x="650" y="932"/>
                    </a:lnTo>
                    <a:lnTo>
                      <a:pt x="658" y="920"/>
                    </a:lnTo>
                    <a:lnTo>
                      <a:pt x="664" y="907"/>
                    </a:lnTo>
                    <a:lnTo>
                      <a:pt x="669" y="894"/>
                    </a:lnTo>
                    <a:lnTo>
                      <a:pt x="672" y="880"/>
                    </a:lnTo>
                    <a:lnTo>
                      <a:pt x="672" y="880"/>
                    </a:lnTo>
                    <a:lnTo>
                      <a:pt x="684" y="887"/>
                    </a:lnTo>
                    <a:lnTo>
                      <a:pt x="696" y="893"/>
                    </a:lnTo>
                    <a:lnTo>
                      <a:pt x="702" y="895"/>
                    </a:lnTo>
                    <a:lnTo>
                      <a:pt x="708" y="896"/>
                    </a:lnTo>
                    <a:lnTo>
                      <a:pt x="714" y="898"/>
                    </a:lnTo>
                    <a:lnTo>
                      <a:pt x="721" y="898"/>
                    </a:lnTo>
                    <a:lnTo>
                      <a:pt x="721" y="898"/>
                    </a:lnTo>
                    <a:lnTo>
                      <a:pt x="732" y="895"/>
                    </a:lnTo>
                    <a:lnTo>
                      <a:pt x="740" y="892"/>
                    </a:lnTo>
                    <a:lnTo>
                      <a:pt x="744" y="888"/>
                    </a:lnTo>
                    <a:lnTo>
                      <a:pt x="747" y="885"/>
                    </a:lnTo>
                    <a:lnTo>
                      <a:pt x="750" y="881"/>
                    </a:lnTo>
                    <a:lnTo>
                      <a:pt x="752" y="876"/>
                    </a:lnTo>
                    <a:lnTo>
                      <a:pt x="752" y="876"/>
                    </a:lnTo>
                    <a:lnTo>
                      <a:pt x="753" y="867"/>
                    </a:lnTo>
                    <a:lnTo>
                      <a:pt x="751" y="855"/>
                    </a:lnTo>
                    <a:lnTo>
                      <a:pt x="677" y="795"/>
                    </a:lnTo>
                    <a:lnTo>
                      <a:pt x="677" y="795"/>
                    </a:lnTo>
                    <a:lnTo>
                      <a:pt x="673" y="792"/>
                    </a:lnTo>
                    <a:lnTo>
                      <a:pt x="670" y="787"/>
                    </a:lnTo>
                    <a:lnTo>
                      <a:pt x="667" y="782"/>
                    </a:lnTo>
                    <a:lnTo>
                      <a:pt x="666" y="776"/>
                    </a:lnTo>
                    <a:lnTo>
                      <a:pt x="666" y="772"/>
                    </a:lnTo>
                    <a:lnTo>
                      <a:pt x="667" y="766"/>
                    </a:lnTo>
                    <a:lnTo>
                      <a:pt x="670" y="761"/>
                    </a:lnTo>
                    <a:lnTo>
                      <a:pt x="672" y="756"/>
                    </a:lnTo>
                    <a:lnTo>
                      <a:pt x="672" y="756"/>
                    </a:lnTo>
                    <a:lnTo>
                      <a:pt x="677" y="751"/>
                    </a:lnTo>
                    <a:lnTo>
                      <a:pt x="682" y="749"/>
                    </a:lnTo>
                    <a:lnTo>
                      <a:pt x="686" y="747"/>
                    </a:lnTo>
                    <a:lnTo>
                      <a:pt x="691" y="745"/>
                    </a:lnTo>
                    <a:lnTo>
                      <a:pt x="697" y="745"/>
                    </a:lnTo>
                    <a:lnTo>
                      <a:pt x="702" y="747"/>
                    </a:lnTo>
                    <a:lnTo>
                      <a:pt x="708" y="748"/>
                    </a:lnTo>
                    <a:lnTo>
                      <a:pt x="713" y="751"/>
                    </a:lnTo>
                    <a:lnTo>
                      <a:pt x="793" y="816"/>
                    </a:lnTo>
                    <a:lnTo>
                      <a:pt x="793" y="816"/>
                    </a:lnTo>
                    <a:lnTo>
                      <a:pt x="801" y="821"/>
                    </a:lnTo>
                    <a:lnTo>
                      <a:pt x="808" y="826"/>
                    </a:lnTo>
                    <a:lnTo>
                      <a:pt x="816" y="830"/>
                    </a:lnTo>
                    <a:lnTo>
                      <a:pt x="823" y="831"/>
                    </a:lnTo>
                    <a:lnTo>
                      <a:pt x="829" y="832"/>
                    </a:lnTo>
                    <a:lnTo>
                      <a:pt x="836" y="831"/>
                    </a:lnTo>
                    <a:lnTo>
                      <a:pt x="843" y="829"/>
                    </a:lnTo>
                    <a:lnTo>
                      <a:pt x="849" y="825"/>
                    </a:lnTo>
                    <a:lnTo>
                      <a:pt x="849" y="825"/>
                    </a:lnTo>
                    <a:lnTo>
                      <a:pt x="854" y="819"/>
                    </a:lnTo>
                    <a:lnTo>
                      <a:pt x="858" y="813"/>
                    </a:lnTo>
                    <a:lnTo>
                      <a:pt x="858" y="813"/>
                    </a:lnTo>
                    <a:lnTo>
                      <a:pt x="859" y="806"/>
                    </a:lnTo>
                    <a:lnTo>
                      <a:pt x="860" y="799"/>
                    </a:lnTo>
                    <a:lnTo>
                      <a:pt x="860" y="795"/>
                    </a:lnTo>
                    <a:lnTo>
                      <a:pt x="859" y="792"/>
                    </a:lnTo>
                    <a:lnTo>
                      <a:pt x="857" y="789"/>
                    </a:lnTo>
                    <a:lnTo>
                      <a:pt x="854" y="786"/>
                    </a:lnTo>
                    <a:lnTo>
                      <a:pt x="758" y="711"/>
                    </a:lnTo>
                    <a:lnTo>
                      <a:pt x="758" y="711"/>
                    </a:lnTo>
                    <a:lnTo>
                      <a:pt x="754" y="707"/>
                    </a:lnTo>
                    <a:lnTo>
                      <a:pt x="751" y="703"/>
                    </a:lnTo>
                    <a:lnTo>
                      <a:pt x="748" y="698"/>
                    </a:lnTo>
                    <a:lnTo>
                      <a:pt x="747" y="692"/>
                    </a:lnTo>
                    <a:lnTo>
                      <a:pt x="747" y="687"/>
                    </a:lnTo>
                    <a:lnTo>
                      <a:pt x="748" y="681"/>
                    </a:lnTo>
                    <a:lnTo>
                      <a:pt x="751" y="676"/>
                    </a:lnTo>
                    <a:lnTo>
                      <a:pt x="753" y="672"/>
                    </a:lnTo>
                    <a:lnTo>
                      <a:pt x="753" y="672"/>
                    </a:lnTo>
                    <a:lnTo>
                      <a:pt x="758" y="667"/>
                    </a:lnTo>
                    <a:lnTo>
                      <a:pt x="763" y="665"/>
                    </a:lnTo>
                    <a:lnTo>
                      <a:pt x="767" y="662"/>
                    </a:lnTo>
                    <a:lnTo>
                      <a:pt x="772" y="661"/>
                    </a:lnTo>
                    <a:lnTo>
                      <a:pt x="778" y="661"/>
                    </a:lnTo>
                    <a:lnTo>
                      <a:pt x="783" y="661"/>
                    </a:lnTo>
                    <a:lnTo>
                      <a:pt x="789" y="663"/>
                    </a:lnTo>
                    <a:lnTo>
                      <a:pt x="793" y="667"/>
                    </a:lnTo>
                    <a:lnTo>
                      <a:pt x="893" y="745"/>
                    </a:lnTo>
                    <a:lnTo>
                      <a:pt x="893" y="745"/>
                    </a:lnTo>
                    <a:lnTo>
                      <a:pt x="896" y="747"/>
                    </a:lnTo>
                    <a:lnTo>
                      <a:pt x="896" y="747"/>
                    </a:lnTo>
                    <a:lnTo>
                      <a:pt x="902" y="751"/>
                    </a:lnTo>
                    <a:lnTo>
                      <a:pt x="909" y="755"/>
                    </a:lnTo>
                    <a:lnTo>
                      <a:pt x="916" y="756"/>
                    </a:lnTo>
                    <a:lnTo>
                      <a:pt x="922" y="757"/>
                    </a:lnTo>
                    <a:lnTo>
                      <a:pt x="929" y="756"/>
                    </a:lnTo>
                    <a:lnTo>
                      <a:pt x="935" y="754"/>
                    </a:lnTo>
                    <a:lnTo>
                      <a:pt x="940" y="750"/>
                    </a:lnTo>
                    <a:lnTo>
                      <a:pt x="944" y="747"/>
                    </a:lnTo>
                    <a:lnTo>
                      <a:pt x="948" y="741"/>
                    </a:lnTo>
                    <a:lnTo>
                      <a:pt x="950" y="735"/>
                    </a:lnTo>
                    <a:lnTo>
                      <a:pt x="952" y="729"/>
                    </a:lnTo>
                    <a:lnTo>
                      <a:pt x="950" y="722"/>
                    </a:lnTo>
                    <a:lnTo>
                      <a:pt x="948" y="714"/>
                    </a:lnTo>
                    <a:lnTo>
                      <a:pt x="944" y="706"/>
                    </a:lnTo>
                    <a:lnTo>
                      <a:pt x="937" y="699"/>
                    </a:lnTo>
                    <a:lnTo>
                      <a:pt x="929" y="691"/>
                    </a:lnTo>
                    <a:lnTo>
                      <a:pt x="823" y="611"/>
                    </a:lnTo>
                    <a:lnTo>
                      <a:pt x="823" y="611"/>
                    </a:lnTo>
                    <a:lnTo>
                      <a:pt x="818" y="607"/>
                    </a:lnTo>
                    <a:lnTo>
                      <a:pt x="816" y="603"/>
                    </a:lnTo>
                    <a:lnTo>
                      <a:pt x="814" y="598"/>
                    </a:lnTo>
                    <a:lnTo>
                      <a:pt x="813" y="592"/>
                    </a:lnTo>
                    <a:lnTo>
                      <a:pt x="813" y="587"/>
                    </a:lnTo>
                    <a:lnTo>
                      <a:pt x="813" y="581"/>
                    </a:lnTo>
                    <a:lnTo>
                      <a:pt x="815" y="577"/>
                    </a:lnTo>
                    <a:lnTo>
                      <a:pt x="817" y="572"/>
                    </a:lnTo>
                    <a:lnTo>
                      <a:pt x="817" y="572"/>
                    </a:lnTo>
                    <a:lnTo>
                      <a:pt x="822" y="567"/>
                    </a:lnTo>
                    <a:lnTo>
                      <a:pt x="826" y="564"/>
                    </a:lnTo>
                    <a:lnTo>
                      <a:pt x="832" y="561"/>
                    </a:lnTo>
                    <a:lnTo>
                      <a:pt x="836" y="560"/>
                    </a:lnTo>
                    <a:lnTo>
                      <a:pt x="842" y="560"/>
                    </a:lnTo>
                    <a:lnTo>
                      <a:pt x="847" y="561"/>
                    </a:lnTo>
                    <a:lnTo>
                      <a:pt x="853" y="562"/>
                    </a:lnTo>
                    <a:lnTo>
                      <a:pt x="858" y="566"/>
                    </a:lnTo>
                    <a:lnTo>
                      <a:pt x="962" y="644"/>
                    </a:lnTo>
                    <a:lnTo>
                      <a:pt x="962" y="644"/>
                    </a:lnTo>
                    <a:lnTo>
                      <a:pt x="967" y="647"/>
                    </a:lnTo>
                    <a:lnTo>
                      <a:pt x="971" y="647"/>
                    </a:lnTo>
                    <a:lnTo>
                      <a:pt x="975" y="647"/>
                    </a:lnTo>
                    <a:lnTo>
                      <a:pt x="979" y="646"/>
                    </a:lnTo>
                    <a:lnTo>
                      <a:pt x="984" y="643"/>
                    </a:lnTo>
                    <a:lnTo>
                      <a:pt x="987" y="641"/>
                    </a:lnTo>
                    <a:lnTo>
                      <a:pt x="994" y="634"/>
                    </a:lnTo>
                    <a:lnTo>
                      <a:pt x="994" y="634"/>
                    </a:lnTo>
                    <a:lnTo>
                      <a:pt x="998" y="628"/>
                    </a:lnTo>
                    <a:lnTo>
                      <a:pt x="1000" y="621"/>
                    </a:lnTo>
                    <a:lnTo>
                      <a:pt x="1002" y="615"/>
                    </a:lnTo>
                    <a:lnTo>
                      <a:pt x="1002" y="607"/>
                    </a:lnTo>
                    <a:lnTo>
                      <a:pt x="999" y="600"/>
                    </a:lnTo>
                    <a:lnTo>
                      <a:pt x="997" y="593"/>
                    </a:lnTo>
                    <a:lnTo>
                      <a:pt x="993" y="587"/>
                    </a:lnTo>
                    <a:lnTo>
                      <a:pt x="987" y="581"/>
                    </a:lnTo>
                    <a:lnTo>
                      <a:pt x="966" y="559"/>
                    </a:lnTo>
                    <a:lnTo>
                      <a:pt x="685" y="303"/>
                    </a:lnTo>
                    <a:lnTo>
                      <a:pt x="685" y="303"/>
                    </a:lnTo>
                    <a:lnTo>
                      <a:pt x="683" y="301"/>
                    </a:lnTo>
                    <a:lnTo>
                      <a:pt x="683" y="298"/>
                    </a:lnTo>
                    <a:lnTo>
                      <a:pt x="682" y="296"/>
                    </a:lnTo>
                    <a:lnTo>
                      <a:pt x="683" y="292"/>
                    </a:lnTo>
                    <a:lnTo>
                      <a:pt x="684" y="290"/>
                    </a:lnTo>
                    <a:lnTo>
                      <a:pt x="686" y="289"/>
                    </a:lnTo>
                    <a:lnTo>
                      <a:pt x="689" y="288"/>
                    </a:lnTo>
                    <a:lnTo>
                      <a:pt x="692" y="288"/>
                    </a:lnTo>
                    <a:lnTo>
                      <a:pt x="692" y="288"/>
                    </a:lnTo>
                    <a:lnTo>
                      <a:pt x="706" y="288"/>
                    </a:lnTo>
                    <a:lnTo>
                      <a:pt x="719" y="286"/>
                    </a:lnTo>
                    <a:lnTo>
                      <a:pt x="730" y="285"/>
                    </a:lnTo>
                    <a:lnTo>
                      <a:pt x="744" y="284"/>
                    </a:lnTo>
                    <a:lnTo>
                      <a:pt x="744" y="284"/>
                    </a:lnTo>
                    <a:lnTo>
                      <a:pt x="748" y="284"/>
                    </a:lnTo>
                    <a:lnTo>
                      <a:pt x="748" y="284"/>
                    </a:lnTo>
                    <a:close/>
                    <a:moveTo>
                      <a:pt x="129" y="522"/>
                    </a:moveTo>
                    <a:lnTo>
                      <a:pt x="129" y="522"/>
                    </a:lnTo>
                    <a:lnTo>
                      <a:pt x="119" y="506"/>
                    </a:lnTo>
                    <a:lnTo>
                      <a:pt x="112" y="491"/>
                    </a:lnTo>
                    <a:lnTo>
                      <a:pt x="106" y="474"/>
                    </a:lnTo>
                    <a:lnTo>
                      <a:pt x="102" y="457"/>
                    </a:lnTo>
                    <a:lnTo>
                      <a:pt x="97" y="439"/>
                    </a:lnTo>
                    <a:lnTo>
                      <a:pt x="94" y="421"/>
                    </a:lnTo>
                    <a:lnTo>
                      <a:pt x="90" y="383"/>
                    </a:lnTo>
                    <a:lnTo>
                      <a:pt x="54" y="350"/>
                    </a:lnTo>
                    <a:lnTo>
                      <a:pt x="54" y="350"/>
                    </a:lnTo>
                    <a:lnTo>
                      <a:pt x="34" y="328"/>
                    </a:lnTo>
                    <a:lnTo>
                      <a:pt x="24" y="317"/>
                    </a:lnTo>
                    <a:lnTo>
                      <a:pt x="17" y="307"/>
                    </a:lnTo>
                    <a:lnTo>
                      <a:pt x="10" y="296"/>
                    </a:lnTo>
                    <a:lnTo>
                      <a:pt x="5" y="283"/>
                    </a:lnTo>
                    <a:lnTo>
                      <a:pt x="2" y="27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2" y="246"/>
                    </a:lnTo>
                    <a:lnTo>
                      <a:pt x="3" y="238"/>
                    </a:lnTo>
                    <a:lnTo>
                      <a:pt x="4" y="229"/>
                    </a:lnTo>
                    <a:lnTo>
                      <a:pt x="8" y="222"/>
                    </a:lnTo>
                    <a:lnTo>
                      <a:pt x="11" y="214"/>
                    </a:lnTo>
                    <a:lnTo>
                      <a:pt x="15" y="207"/>
                    </a:lnTo>
                    <a:lnTo>
                      <a:pt x="19" y="200"/>
                    </a:lnTo>
                    <a:lnTo>
                      <a:pt x="25" y="193"/>
                    </a:lnTo>
                    <a:lnTo>
                      <a:pt x="174" y="32"/>
                    </a:lnTo>
                    <a:lnTo>
                      <a:pt x="174" y="32"/>
                    </a:lnTo>
                    <a:lnTo>
                      <a:pt x="180" y="25"/>
                    </a:lnTo>
                    <a:lnTo>
                      <a:pt x="187" y="20"/>
                    </a:lnTo>
                    <a:lnTo>
                      <a:pt x="194" y="15"/>
                    </a:lnTo>
                    <a:lnTo>
                      <a:pt x="203" y="11"/>
                    </a:lnTo>
                    <a:lnTo>
                      <a:pt x="210" y="7"/>
                    </a:lnTo>
                    <a:lnTo>
                      <a:pt x="218" y="5"/>
                    </a:lnTo>
                    <a:lnTo>
                      <a:pt x="226" y="2"/>
                    </a:lnTo>
                    <a:lnTo>
                      <a:pt x="235" y="1"/>
                    </a:lnTo>
                    <a:lnTo>
                      <a:pt x="243" y="1"/>
                    </a:lnTo>
                    <a:lnTo>
                      <a:pt x="251" y="1"/>
                    </a:lnTo>
                    <a:lnTo>
                      <a:pt x="260" y="2"/>
                    </a:lnTo>
                    <a:lnTo>
                      <a:pt x="268" y="5"/>
                    </a:lnTo>
                    <a:lnTo>
                      <a:pt x="276" y="7"/>
                    </a:lnTo>
                    <a:lnTo>
                      <a:pt x="285" y="11"/>
                    </a:lnTo>
                    <a:lnTo>
                      <a:pt x="292" y="15"/>
                    </a:lnTo>
                    <a:lnTo>
                      <a:pt x="299" y="20"/>
                    </a:lnTo>
                    <a:lnTo>
                      <a:pt x="299" y="20"/>
                    </a:lnTo>
                    <a:lnTo>
                      <a:pt x="314" y="32"/>
                    </a:lnTo>
                    <a:lnTo>
                      <a:pt x="329" y="42"/>
                    </a:lnTo>
                    <a:lnTo>
                      <a:pt x="343" y="51"/>
                    </a:lnTo>
                    <a:lnTo>
                      <a:pt x="362" y="59"/>
                    </a:lnTo>
                    <a:lnTo>
                      <a:pt x="362" y="59"/>
                    </a:lnTo>
                    <a:lnTo>
                      <a:pt x="375" y="64"/>
                    </a:lnTo>
                    <a:lnTo>
                      <a:pt x="382" y="65"/>
                    </a:lnTo>
                    <a:lnTo>
                      <a:pt x="382" y="65"/>
                    </a:lnTo>
                    <a:lnTo>
                      <a:pt x="399" y="62"/>
                    </a:lnTo>
                    <a:lnTo>
                      <a:pt x="415" y="58"/>
                    </a:lnTo>
                    <a:lnTo>
                      <a:pt x="451" y="50"/>
                    </a:lnTo>
                    <a:lnTo>
                      <a:pt x="469" y="46"/>
                    </a:lnTo>
                    <a:lnTo>
                      <a:pt x="488" y="43"/>
                    </a:lnTo>
                    <a:lnTo>
                      <a:pt x="506" y="40"/>
                    </a:lnTo>
                    <a:lnTo>
                      <a:pt x="525" y="40"/>
                    </a:lnTo>
                    <a:lnTo>
                      <a:pt x="525" y="40"/>
                    </a:lnTo>
                    <a:lnTo>
                      <a:pt x="501" y="57"/>
                    </a:lnTo>
                    <a:lnTo>
                      <a:pt x="469" y="82"/>
                    </a:lnTo>
                    <a:lnTo>
                      <a:pt x="426" y="114"/>
                    </a:lnTo>
                    <a:lnTo>
                      <a:pt x="426" y="114"/>
                    </a:lnTo>
                    <a:lnTo>
                      <a:pt x="407" y="119"/>
                    </a:lnTo>
                    <a:lnTo>
                      <a:pt x="389" y="121"/>
                    </a:lnTo>
                    <a:lnTo>
                      <a:pt x="389" y="121"/>
                    </a:lnTo>
                    <a:lnTo>
                      <a:pt x="379" y="121"/>
                    </a:lnTo>
                    <a:lnTo>
                      <a:pt x="365" y="120"/>
                    </a:lnTo>
                    <a:lnTo>
                      <a:pt x="352" y="116"/>
                    </a:lnTo>
                    <a:lnTo>
                      <a:pt x="338" y="112"/>
                    </a:lnTo>
                    <a:lnTo>
                      <a:pt x="325" y="106"/>
                    </a:lnTo>
                    <a:lnTo>
                      <a:pt x="313" y="100"/>
                    </a:lnTo>
                    <a:lnTo>
                      <a:pt x="302" y="93"/>
                    </a:lnTo>
                    <a:lnTo>
                      <a:pt x="293" y="88"/>
                    </a:lnTo>
                    <a:lnTo>
                      <a:pt x="264" y="65"/>
                    </a:lnTo>
                    <a:lnTo>
                      <a:pt x="264" y="65"/>
                    </a:lnTo>
                    <a:lnTo>
                      <a:pt x="258" y="62"/>
                    </a:lnTo>
                    <a:lnTo>
                      <a:pt x="253" y="59"/>
                    </a:lnTo>
                    <a:lnTo>
                      <a:pt x="247" y="58"/>
                    </a:lnTo>
                    <a:lnTo>
                      <a:pt x="239" y="58"/>
                    </a:lnTo>
                    <a:lnTo>
                      <a:pt x="233" y="59"/>
                    </a:lnTo>
                    <a:lnTo>
                      <a:pt x="228" y="62"/>
                    </a:lnTo>
                    <a:lnTo>
                      <a:pt x="222" y="65"/>
                    </a:lnTo>
                    <a:lnTo>
                      <a:pt x="216" y="70"/>
                    </a:lnTo>
                    <a:lnTo>
                      <a:pt x="67" y="231"/>
                    </a:lnTo>
                    <a:lnTo>
                      <a:pt x="67" y="231"/>
                    </a:lnTo>
                    <a:lnTo>
                      <a:pt x="63" y="237"/>
                    </a:lnTo>
                    <a:lnTo>
                      <a:pt x="60" y="243"/>
                    </a:lnTo>
                    <a:lnTo>
                      <a:pt x="59" y="248"/>
                    </a:lnTo>
                    <a:lnTo>
                      <a:pt x="58" y="256"/>
                    </a:lnTo>
                    <a:lnTo>
                      <a:pt x="59" y="262"/>
                    </a:lnTo>
                    <a:lnTo>
                      <a:pt x="60" y="267"/>
                    </a:lnTo>
                    <a:lnTo>
                      <a:pt x="63" y="273"/>
                    </a:lnTo>
                    <a:lnTo>
                      <a:pt x="67" y="279"/>
                    </a:lnTo>
                    <a:lnTo>
                      <a:pt x="67" y="279"/>
                    </a:lnTo>
                    <a:lnTo>
                      <a:pt x="85" y="300"/>
                    </a:lnTo>
                    <a:lnTo>
                      <a:pt x="105" y="320"/>
                    </a:lnTo>
                    <a:lnTo>
                      <a:pt x="105" y="320"/>
                    </a:lnTo>
                    <a:lnTo>
                      <a:pt x="117" y="332"/>
                    </a:lnTo>
                    <a:lnTo>
                      <a:pt x="130" y="346"/>
                    </a:lnTo>
                    <a:lnTo>
                      <a:pt x="136" y="353"/>
                    </a:lnTo>
                    <a:lnTo>
                      <a:pt x="140" y="360"/>
                    </a:lnTo>
                    <a:lnTo>
                      <a:pt x="143" y="367"/>
                    </a:lnTo>
                    <a:lnTo>
                      <a:pt x="146" y="374"/>
                    </a:lnTo>
                    <a:lnTo>
                      <a:pt x="146" y="374"/>
                    </a:lnTo>
                    <a:lnTo>
                      <a:pt x="149" y="403"/>
                    </a:lnTo>
                    <a:lnTo>
                      <a:pt x="154" y="433"/>
                    </a:lnTo>
                    <a:lnTo>
                      <a:pt x="157" y="448"/>
                    </a:lnTo>
                    <a:lnTo>
                      <a:pt x="161" y="461"/>
                    </a:lnTo>
                    <a:lnTo>
                      <a:pt x="167" y="474"/>
                    </a:lnTo>
                    <a:lnTo>
                      <a:pt x="173" y="485"/>
                    </a:lnTo>
                    <a:lnTo>
                      <a:pt x="173" y="485"/>
                    </a:lnTo>
                    <a:lnTo>
                      <a:pt x="160" y="492"/>
                    </a:lnTo>
                    <a:lnTo>
                      <a:pt x="149" y="500"/>
                    </a:lnTo>
                    <a:lnTo>
                      <a:pt x="140" y="510"/>
                    </a:lnTo>
                    <a:lnTo>
                      <a:pt x="129" y="522"/>
                    </a:lnTo>
                    <a:lnTo>
                      <a:pt x="129" y="522"/>
                    </a:lnTo>
                    <a:close/>
                    <a:moveTo>
                      <a:pt x="602" y="804"/>
                    </a:moveTo>
                    <a:lnTo>
                      <a:pt x="602" y="804"/>
                    </a:lnTo>
                    <a:lnTo>
                      <a:pt x="593" y="797"/>
                    </a:lnTo>
                    <a:lnTo>
                      <a:pt x="582" y="792"/>
                    </a:lnTo>
                    <a:lnTo>
                      <a:pt x="571" y="788"/>
                    </a:lnTo>
                    <a:lnTo>
                      <a:pt x="560" y="786"/>
                    </a:lnTo>
                    <a:lnTo>
                      <a:pt x="549" y="786"/>
                    </a:lnTo>
                    <a:lnTo>
                      <a:pt x="538" y="788"/>
                    </a:lnTo>
                    <a:lnTo>
                      <a:pt x="527" y="791"/>
                    </a:lnTo>
                    <a:lnTo>
                      <a:pt x="518" y="797"/>
                    </a:lnTo>
                    <a:lnTo>
                      <a:pt x="518" y="797"/>
                    </a:lnTo>
                    <a:lnTo>
                      <a:pt x="514" y="797"/>
                    </a:lnTo>
                    <a:lnTo>
                      <a:pt x="512" y="795"/>
                    </a:lnTo>
                    <a:lnTo>
                      <a:pt x="512" y="795"/>
                    </a:lnTo>
                    <a:lnTo>
                      <a:pt x="511" y="794"/>
                    </a:lnTo>
                    <a:lnTo>
                      <a:pt x="511" y="791"/>
                    </a:lnTo>
                    <a:lnTo>
                      <a:pt x="511" y="791"/>
                    </a:lnTo>
                    <a:lnTo>
                      <a:pt x="512" y="782"/>
                    </a:lnTo>
                    <a:lnTo>
                      <a:pt x="512" y="773"/>
                    </a:lnTo>
                    <a:lnTo>
                      <a:pt x="509" y="763"/>
                    </a:lnTo>
                    <a:lnTo>
                      <a:pt x="507" y="754"/>
                    </a:lnTo>
                    <a:lnTo>
                      <a:pt x="503" y="745"/>
                    </a:lnTo>
                    <a:lnTo>
                      <a:pt x="499" y="737"/>
                    </a:lnTo>
                    <a:lnTo>
                      <a:pt x="493" y="729"/>
                    </a:lnTo>
                    <a:lnTo>
                      <a:pt x="487" y="723"/>
                    </a:lnTo>
                    <a:lnTo>
                      <a:pt x="487" y="723"/>
                    </a:lnTo>
                    <a:lnTo>
                      <a:pt x="487" y="723"/>
                    </a:lnTo>
                    <a:lnTo>
                      <a:pt x="477" y="716"/>
                    </a:lnTo>
                    <a:lnTo>
                      <a:pt x="467" y="710"/>
                    </a:lnTo>
                    <a:lnTo>
                      <a:pt x="456" y="707"/>
                    </a:lnTo>
                    <a:lnTo>
                      <a:pt x="444" y="705"/>
                    </a:lnTo>
                    <a:lnTo>
                      <a:pt x="433" y="705"/>
                    </a:lnTo>
                    <a:lnTo>
                      <a:pt x="423" y="706"/>
                    </a:lnTo>
                    <a:lnTo>
                      <a:pt x="412" y="710"/>
                    </a:lnTo>
                    <a:lnTo>
                      <a:pt x="401" y="716"/>
                    </a:lnTo>
                    <a:lnTo>
                      <a:pt x="401" y="716"/>
                    </a:lnTo>
                    <a:lnTo>
                      <a:pt x="399" y="716"/>
                    </a:lnTo>
                    <a:lnTo>
                      <a:pt x="396" y="714"/>
                    </a:lnTo>
                    <a:lnTo>
                      <a:pt x="396" y="714"/>
                    </a:lnTo>
                    <a:lnTo>
                      <a:pt x="394" y="713"/>
                    </a:lnTo>
                    <a:lnTo>
                      <a:pt x="394" y="710"/>
                    </a:lnTo>
                    <a:lnTo>
                      <a:pt x="394" y="710"/>
                    </a:lnTo>
                    <a:lnTo>
                      <a:pt x="395" y="700"/>
                    </a:lnTo>
                    <a:lnTo>
                      <a:pt x="395" y="692"/>
                    </a:lnTo>
                    <a:lnTo>
                      <a:pt x="394" y="682"/>
                    </a:lnTo>
                    <a:lnTo>
                      <a:pt x="392" y="673"/>
                    </a:lnTo>
                    <a:lnTo>
                      <a:pt x="388" y="665"/>
                    </a:lnTo>
                    <a:lnTo>
                      <a:pt x="383" y="656"/>
                    </a:lnTo>
                    <a:lnTo>
                      <a:pt x="377" y="648"/>
                    </a:lnTo>
                    <a:lnTo>
                      <a:pt x="370" y="642"/>
                    </a:lnTo>
                    <a:lnTo>
                      <a:pt x="370" y="642"/>
                    </a:lnTo>
                    <a:lnTo>
                      <a:pt x="370" y="642"/>
                    </a:lnTo>
                    <a:lnTo>
                      <a:pt x="363" y="636"/>
                    </a:lnTo>
                    <a:lnTo>
                      <a:pt x="355" y="631"/>
                    </a:lnTo>
                    <a:lnTo>
                      <a:pt x="345" y="628"/>
                    </a:lnTo>
                    <a:lnTo>
                      <a:pt x="337" y="625"/>
                    </a:lnTo>
                    <a:lnTo>
                      <a:pt x="327" y="624"/>
                    </a:lnTo>
                    <a:lnTo>
                      <a:pt x="318" y="624"/>
                    </a:lnTo>
                    <a:lnTo>
                      <a:pt x="308" y="625"/>
                    </a:lnTo>
                    <a:lnTo>
                      <a:pt x="300" y="628"/>
                    </a:lnTo>
                    <a:lnTo>
                      <a:pt x="300" y="628"/>
                    </a:lnTo>
                    <a:lnTo>
                      <a:pt x="298" y="628"/>
                    </a:lnTo>
                    <a:lnTo>
                      <a:pt x="295" y="627"/>
                    </a:lnTo>
                    <a:lnTo>
                      <a:pt x="295" y="627"/>
                    </a:lnTo>
                    <a:lnTo>
                      <a:pt x="294" y="624"/>
                    </a:lnTo>
                    <a:lnTo>
                      <a:pt x="294" y="622"/>
                    </a:lnTo>
                    <a:lnTo>
                      <a:pt x="294" y="622"/>
                    </a:lnTo>
                    <a:lnTo>
                      <a:pt x="298" y="610"/>
                    </a:lnTo>
                    <a:lnTo>
                      <a:pt x="300" y="599"/>
                    </a:lnTo>
                    <a:lnTo>
                      <a:pt x="300" y="587"/>
                    </a:lnTo>
                    <a:lnTo>
                      <a:pt x="299" y="577"/>
                    </a:lnTo>
                    <a:lnTo>
                      <a:pt x="295" y="566"/>
                    </a:lnTo>
                    <a:lnTo>
                      <a:pt x="291" y="555"/>
                    </a:lnTo>
                    <a:lnTo>
                      <a:pt x="283" y="546"/>
                    </a:lnTo>
                    <a:lnTo>
                      <a:pt x="275" y="537"/>
                    </a:lnTo>
                    <a:lnTo>
                      <a:pt x="275" y="537"/>
                    </a:lnTo>
                    <a:lnTo>
                      <a:pt x="275" y="537"/>
                    </a:lnTo>
                    <a:lnTo>
                      <a:pt x="269" y="533"/>
                    </a:lnTo>
                    <a:lnTo>
                      <a:pt x="263" y="529"/>
                    </a:lnTo>
                    <a:lnTo>
                      <a:pt x="256" y="525"/>
                    </a:lnTo>
                    <a:lnTo>
                      <a:pt x="250" y="523"/>
                    </a:lnTo>
                    <a:lnTo>
                      <a:pt x="236" y="520"/>
                    </a:lnTo>
                    <a:lnTo>
                      <a:pt x="222" y="520"/>
                    </a:lnTo>
                    <a:lnTo>
                      <a:pt x="209" y="522"/>
                    </a:lnTo>
                    <a:lnTo>
                      <a:pt x="195" y="527"/>
                    </a:lnTo>
                    <a:lnTo>
                      <a:pt x="190" y="530"/>
                    </a:lnTo>
                    <a:lnTo>
                      <a:pt x="184" y="535"/>
                    </a:lnTo>
                    <a:lnTo>
                      <a:pt x="178" y="540"/>
                    </a:lnTo>
                    <a:lnTo>
                      <a:pt x="173" y="544"/>
                    </a:lnTo>
                    <a:lnTo>
                      <a:pt x="151" y="568"/>
                    </a:lnTo>
                    <a:lnTo>
                      <a:pt x="151" y="568"/>
                    </a:lnTo>
                    <a:lnTo>
                      <a:pt x="147" y="574"/>
                    </a:lnTo>
                    <a:lnTo>
                      <a:pt x="143" y="581"/>
                    </a:lnTo>
                    <a:lnTo>
                      <a:pt x="140" y="587"/>
                    </a:lnTo>
                    <a:lnTo>
                      <a:pt x="137" y="594"/>
                    </a:lnTo>
                    <a:lnTo>
                      <a:pt x="135" y="607"/>
                    </a:lnTo>
                    <a:lnTo>
                      <a:pt x="134" y="622"/>
                    </a:lnTo>
                    <a:lnTo>
                      <a:pt x="136" y="635"/>
                    </a:lnTo>
                    <a:lnTo>
                      <a:pt x="142" y="648"/>
                    </a:lnTo>
                    <a:lnTo>
                      <a:pt x="146" y="655"/>
                    </a:lnTo>
                    <a:lnTo>
                      <a:pt x="149" y="661"/>
                    </a:lnTo>
                    <a:lnTo>
                      <a:pt x="154" y="666"/>
                    </a:lnTo>
                    <a:lnTo>
                      <a:pt x="159" y="672"/>
                    </a:lnTo>
                    <a:lnTo>
                      <a:pt x="159" y="672"/>
                    </a:lnTo>
                    <a:lnTo>
                      <a:pt x="159" y="672"/>
                    </a:lnTo>
                    <a:lnTo>
                      <a:pt x="166" y="676"/>
                    </a:lnTo>
                    <a:lnTo>
                      <a:pt x="174" y="681"/>
                    </a:lnTo>
                    <a:lnTo>
                      <a:pt x="182" y="685"/>
                    </a:lnTo>
                    <a:lnTo>
                      <a:pt x="191" y="687"/>
                    </a:lnTo>
                    <a:lnTo>
                      <a:pt x="199" y="688"/>
                    </a:lnTo>
                    <a:lnTo>
                      <a:pt x="207" y="688"/>
                    </a:lnTo>
                    <a:lnTo>
                      <a:pt x="216" y="688"/>
                    </a:lnTo>
                    <a:lnTo>
                      <a:pt x="224" y="687"/>
                    </a:lnTo>
                    <a:lnTo>
                      <a:pt x="224" y="687"/>
                    </a:lnTo>
                    <a:lnTo>
                      <a:pt x="228" y="687"/>
                    </a:lnTo>
                    <a:lnTo>
                      <a:pt x="230" y="688"/>
                    </a:lnTo>
                    <a:lnTo>
                      <a:pt x="230" y="688"/>
                    </a:lnTo>
                    <a:lnTo>
                      <a:pt x="230" y="692"/>
                    </a:lnTo>
                    <a:lnTo>
                      <a:pt x="229" y="694"/>
                    </a:lnTo>
                    <a:lnTo>
                      <a:pt x="229" y="694"/>
                    </a:lnTo>
                    <a:lnTo>
                      <a:pt x="222" y="706"/>
                    </a:lnTo>
                    <a:lnTo>
                      <a:pt x="217" y="719"/>
                    </a:lnTo>
                    <a:lnTo>
                      <a:pt x="214" y="732"/>
                    </a:lnTo>
                    <a:lnTo>
                      <a:pt x="214" y="745"/>
                    </a:lnTo>
                    <a:lnTo>
                      <a:pt x="217" y="758"/>
                    </a:lnTo>
                    <a:lnTo>
                      <a:pt x="222" y="772"/>
                    </a:lnTo>
                    <a:lnTo>
                      <a:pt x="229" y="783"/>
                    </a:lnTo>
                    <a:lnTo>
                      <a:pt x="239" y="794"/>
                    </a:lnTo>
                    <a:lnTo>
                      <a:pt x="239" y="794"/>
                    </a:lnTo>
                    <a:lnTo>
                      <a:pt x="239" y="794"/>
                    </a:lnTo>
                    <a:lnTo>
                      <a:pt x="250" y="801"/>
                    </a:lnTo>
                    <a:lnTo>
                      <a:pt x="263" y="807"/>
                    </a:lnTo>
                    <a:lnTo>
                      <a:pt x="276" y="811"/>
                    </a:lnTo>
                    <a:lnTo>
                      <a:pt x="289" y="811"/>
                    </a:lnTo>
                    <a:lnTo>
                      <a:pt x="302" y="810"/>
                    </a:lnTo>
                    <a:lnTo>
                      <a:pt x="316" y="805"/>
                    </a:lnTo>
                    <a:lnTo>
                      <a:pt x="327" y="799"/>
                    </a:lnTo>
                    <a:lnTo>
                      <a:pt x="338" y="791"/>
                    </a:lnTo>
                    <a:lnTo>
                      <a:pt x="338" y="791"/>
                    </a:lnTo>
                    <a:lnTo>
                      <a:pt x="341" y="789"/>
                    </a:lnTo>
                    <a:lnTo>
                      <a:pt x="343" y="789"/>
                    </a:lnTo>
                    <a:lnTo>
                      <a:pt x="343" y="789"/>
                    </a:lnTo>
                    <a:lnTo>
                      <a:pt x="345" y="792"/>
                    </a:lnTo>
                    <a:lnTo>
                      <a:pt x="345" y="794"/>
                    </a:lnTo>
                    <a:lnTo>
                      <a:pt x="345" y="794"/>
                    </a:lnTo>
                    <a:lnTo>
                      <a:pt x="345" y="802"/>
                    </a:lnTo>
                    <a:lnTo>
                      <a:pt x="346" y="811"/>
                    </a:lnTo>
                    <a:lnTo>
                      <a:pt x="348" y="820"/>
                    </a:lnTo>
                    <a:lnTo>
                      <a:pt x="350" y="827"/>
                    </a:lnTo>
                    <a:lnTo>
                      <a:pt x="354" y="836"/>
                    </a:lnTo>
                    <a:lnTo>
                      <a:pt x="358" y="843"/>
                    </a:lnTo>
                    <a:lnTo>
                      <a:pt x="364" y="850"/>
                    </a:lnTo>
                    <a:lnTo>
                      <a:pt x="370" y="857"/>
                    </a:lnTo>
                    <a:lnTo>
                      <a:pt x="370" y="857"/>
                    </a:lnTo>
                    <a:lnTo>
                      <a:pt x="370" y="857"/>
                    </a:lnTo>
                    <a:lnTo>
                      <a:pt x="382" y="864"/>
                    </a:lnTo>
                    <a:lnTo>
                      <a:pt x="394" y="870"/>
                    </a:lnTo>
                    <a:lnTo>
                      <a:pt x="407" y="874"/>
                    </a:lnTo>
                    <a:lnTo>
                      <a:pt x="420" y="874"/>
                    </a:lnTo>
                    <a:lnTo>
                      <a:pt x="433" y="873"/>
                    </a:lnTo>
                    <a:lnTo>
                      <a:pt x="446" y="868"/>
                    </a:lnTo>
                    <a:lnTo>
                      <a:pt x="458" y="862"/>
                    </a:lnTo>
                    <a:lnTo>
                      <a:pt x="469" y="854"/>
                    </a:lnTo>
                    <a:lnTo>
                      <a:pt x="469" y="854"/>
                    </a:lnTo>
                    <a:lnTo>
                      <a:pt x="471" y="852"/>
                    </a:lnTo>
                    <a:lnTo>
                      <a:pt x="474" y="852"/>
                    </a:lnTo>
                    <a:lnTo>
                      <a:pt x="474" y="852"/>
                    </a:lnTo>
                    <a:lnTo>
                      <a:pt x="476" y="855"/>
                    </a:lnTo>
                    <a:lnTo>
                      <a:pt x="477" y="857"/>
                    </a:lnTo>
                    <a:lnTo>
                      <a:pt x="477" y="857"/>
                    </a:lnTo>
                    <a:lnTo>
                      <a:pt x="476" y="865"/>
                    </a:lnTo>
                    <a:lnTo>
                      <a:pt x="477" y="874"/>
                    </a:lnTo>
                    <a:lnTo>
                      <a:pt x="478" y="883"/>
                    </a:lnTo>
                    <a:lnTo>
                      <a:pt x="482" y="890"/>
                    </a:lnTo>
                    <a:lnTo>
                      <a:pt x="486" y="899"/>
                    </a:lnTo>
                    <a:lnTo>
                      <a:pt x="489" y="906"/>
                    </a:lnTo>
                    <a:lnTo>
                      <a:pt x="495" y="913"/>
                    </a:lnTo>
                    <a:lnTo>
                      <a:pt x="502" y="920"/>
                    </a:lnTo>
                    <a:lnTo>
                      <a:pt x="502" y="920"/>
                    </a:lnTo>
                    <a:lnTo>
                      <a:pt x="507" y="924"/>
                    </a:lnTo>
                    <a:lnTo>
                      <a:pt x="514" y="928"/>
                    </a:lnTo>
                    <a:lnTo>
                      <a:pt x="520" y="931"/>
                    </a:lnTo>
                    <a:lnTo>
                      <a:pt x="527" y="933"/>
                    </a:lnTo>
                    <a:lnTo>
                      <a:pt x="540" y="937"/>
                    </a:lnTo>
                    <a:lnTo>
                      <a:pt x="555" y="937"/>
                    </a:lnTo>
                    <a:lnTo>
                      <a:pt x="569" y="934"/>
                    </a:lnTo>
                    <a:lnTo>
                      <a:pt x="582" y="930"/>
                    </a:lnTo>
                    <a:lnTo>
                      <a:pt x="588" y="926"/>
                    </a:lnTo>
                    <a:lnTo>
                      <a:pt x="594" y="923"/>
                    </a:lnTo>
                    <a:lnTo>
                      <a:pt x="599" y="918"/>
                    </a:lnTo>
                    <a:lnTo>
                      <a:pt x="604" y="912"/>
                    </a:lnTo>
                    <a:lnTo>
                      <a:pt x="609" y="906"/>
                    </a:lnTo>
                    <a:lnTo>
                      <a:pt x="609" y="906"/>
                    </a:lnTo>
                    <a:lnTo>
                      <a:pt x="614" y="900"/>
                    </a:lnTo>
                    <a:lnTo>
                      <a:pt x="618" y="894"/>
                    </a:lnTo>
                    <a:lnTo>
                      <a:pt x="621" y="887"/>
                    </a:lnTo>
                    <a:lnTo>
                      <a:pt x="623" y="881"/>
                    </a:lnTo>
                    <a:lnTo>
                      <a:pt x="627" y="867"/>
                    </a:lnTo>
                    <a:lnTo>
                      <a:pt x="627" y="854"/>
                    </a:lnTo>
                    <a:lnTo>
                      <a:pt x="625" y="839"/>
                    </a:lnTo>
                    <a:lnTo>
                      <a:pt x="620" y="826"/>
                    </a:lnTo>
                    <a:lnTo>
                      <a:pt x="616" y="820"/>
                    </a:lnTo>
                    <a:lnTo>
                      <a:pt x="612" y="814"/>
                    </a:lnTo>
                    <a:lnTo>
                      <a:pt x="607" y="808"/>
                    </a:lnTo>
                    <a:lnTo>
                      <a:pt x="602" y="804"/>
                    </a:lnTo>
                    <a:lnTo>
                      <a:pt x="602" y="804"/>
                    </a:lnTo>
                    <a:close/>
                    <a:moveTo>
                      <a:pt x="797" y="256"/>
                    </a:moveTo>
                    <a:lnTo>
                      <a:pt x="797" y="256"/>
                    </a:lnTo>
                    <a:lnTo>
                      <a:pt x="987" y="439"/>
                    </a:lnTo>
                    <a:lnTo>
                      <a:pt x="987" y="439"/>
                    </a:lnTo>
                    <a:lnTo>
                      <a:pt x="994" y="443"/>
                    </a:lnTo>
                    <a:lnTo>
                      <a:pt x="1002" y="447"/>
                    </a:lnTo>
                    <a:lnTo>
                      <a:pt x="1010" y="449"/>
                    </a:lnTo>
                    <a:lnTo>
                      <a:pt x="1019" y="448"/>
                    </a:lnTo>
                    <a:lnTo>
                      <a:pt x="1019" y="448"/>
                    </a:lnTo>
                    <a:lnTo>
                      <a:pt x="1028" y="446"/>
                    </a:lnTo>
                    <a:lnTo>
                      <a:pt x="1035" y="442"/>
                    </a:lnTo>
                    <a:lnTo>
                      <a:pt x="1042" y="436"/>
                    </a:lnTo>
                    <a:lnTo>
                      <a:pt x="1047" y="429"/>
                    </a:lnTo>
                    <a:lnTo>
                      <a:pt x="1047" y="429"/>
                    </a:lnTo>
                    <a:lnTo>
                      <a:pt x="1057" y="409"/>
                    </a:lnTo>
                    <a:lnTo>
                      <a:pt x="1066" y="388"/>
                    </a:lnTo>
                    <a:lnTo>
                      <a:pt x="1072" y="365"/>
                    </a:lnTo>
                    <a:lnTo>
                      <a:pt x="1078" y="341"/>
                    </a:lnTo>
                    <a:lnTo>
                      <a:pt x="1078" y="341"/>
                    </a:lnTo>
                    <a:lnTo>
                      <a:pt x="1080" y="330"/>
                    </a:lnTo>
                    <a:lnTo>
                      <a:pt x="1084" y="321"/>
                    </a:lnTo>
                    <a:lnTo>
                      <a:pt x="1090" y="313"/>
                    </a:lnTo>
                    <a:lnTo>
                      <a:pt x="1095" y="304"/>
                    </a:lnTo>
                    <a:lnTo>
                      <a:pt x="1129" y="269"/>
                    </a:lnTo>
                    <a:lnTo>
                      <a:pt x="1129" y="269"/>
                    </a:lnTo>
                    <a:lnTo>
                      <a:pt x="1138" y="258"/>
                    </a:lnTo>
                    <a:lnTo>
                      <a:pt x="1144" y="246"/>
                    </a:lnTo>
                    <a:lnTo>
                      <a:pt x="1148" y="233"/>
                    </a:lnTo>
                    <a:lnTo>
                      <a:pt x="1149" y="220"/>
                    </a:lnTo>
                    <a:lnTo>
                      <a:pt x="1148" y="208"/>
                    </a:lnTo>
                    <a:lnTo>
                      <a:pt x="1144" y="195"/>
                    </a:lnTo>
                    <a:lnTo>
                      <a:pt x="1138" y="183"/>
                    </a:lnTo>
                    <a:lnTo>
                      <a:pt x="1130" y="172"/>
                    </a:lnTo>
                    <a:lnTo>
                      <a:pt x="993" y="23"/>
                    </a:lnTo>
                    <a:lnTo>
                      <a:pt x="993" y="23"/>
                    </a:lnTo>
                    <a:lnTo>
                      <a:pt x="983" y="13"/>
                    </a:lnTo>
                    <a:lnTo>
                      <a:pt x="972" y="7"/>
                    </a:lnTo>
                    <a:lnTo>
                      <a:pt x="959" y="2"/>
                    </a:lnTo>
                    <a:lnTo>
                      <a:pt x="946" y="0"/>
                    </a:lnTo>
                    <a:lnTo>
                      <a:pt x="933" y="0"/>
                    </a:lnTo>
                    <a:lnTo>
                      <a:pt x="920" y="2"/>
                    </a:lnTo>
                    <a:lnTo>
                      <a:pt x="908" y="7"/>
                    </a:lnTo>
                    <a:lnTo>
                      <a:pt x="896" y="15"/>
                    </a:lnTo>
                    <a:lnTo>
                      <a:pt x="864" y="42"/>
                    </a:lnTo>
                    <a:lnTo>
                      <a:pt x="864" y="42"/>
                    </a:lnTo>
                    <a:lnTo>
                      <a:pt x="852" y="49"/>
                    </a:lnTo>
                    <a:lnTo>
                      <a:pt x="845" y="52"/>
                    </a:lnTo>
                    <a:lnTo>
                      <a:pt x="839" y="55"/>
                    </a:lnTo>
                    <a:lnTo>
                      <a:pt x="832" y="56"/>
                    </a:lnTo>
                    <a:lnTo>
                      <a:pt x="824" y="57"/>
                    </a:lnTo>
                    <a:lnTo>
                      <a:pt x="810" y="57"/>
                    </a:lnTo>
                    <a:lnTo>
                      <a:pt x="810" y="57"/>
                    </a:lnTo>
                    <a:lnTo>
                      <a:pt x="708" y="44"/>
                    </a:lnTo>
                    <a:lnTo>
                      <a:pt x="708" y="44"/>
                    </a:lnTo>
                    <a:lnTo>
                      <a:pt x="685" y="43"/>
                    </a:lnTo>
                    <a:lnTo>
                      <a:pt x="662" y="43"/>
                    </a:lnTo>
                    <a:lnTo>
                      <a:pt x="639" y="45"/>
                    </a:lnTo>
                    <a:lnTo>
                      <a:pt x="618" y="50"/>
                    </a:lnTo>
                    <a:lnTo>
                      <a:pt x="596" y="57"/>
                    </a:lnTo>
                    <a:lnTo>
                      <a:pt x="575" y="67"/>
                    </a:lnTo>
                    <a:lnTo>
                      <a:pt x="555" y="77"/>
                    </a:lnTo>
                    <a:lnTo>
                      <a:pt x="535" y="92"/>
                    </a:lnTo>
                    <a:lnTo>
                      <a:pt x="535" y="92"/>
                    </a:lnTo>
                    <a:lnTo>
                      <a:pt x="434" y="169"/>
                    </a:lnTo>
                    <a:lnTo>
                      <a:pt x="333" y="247"/>
                    </a:lnTo>
                    <a:lnTo>
                      <a:pt x="333" y="247"/>
                    </a:lnTo>
                    <a:lnTo>
                      <a:pt x="323" y="257"/>
                    </a:lnTo>
                    <a:lnTo>
                      <a:pt x="316" y="267"/>
                    </a:lnTo>
                    <a:lnTo>
                      <a:pt x="311" y="278"/>
                    </a:lnTo>
                    <a:lnTo>
                      <a:pt x="310" y="288"/>
                    </a:lnTo>
                    <a:lnTo>
                      <a:pt x="311" y="298"/>
                    </a:lnTo>
                    <a:lnTo>
                      <a:pt x="314" y="308"/>
                    </a:lnTo>
                    <a:lnTo>
                      <a:pt x="320" y="316"/>
                    </a:lnTo>
                    <a:lnTo>
                      <a:pt x="327" y="323"/>
                    </a:lnTo>
                    <a:lnTo>
                      <a:pt x="336" y="329"/>
                    </a:lnTo>
                    <a:lnTo>
                      <a:pt x="346" y="335"/>
                    </a:lnTo>
                    <a:lnTo>
                      <a:pt x="358" y="338"/>
                    </a:lnTo>
                    <a:lnTo>
                      <a:pt x="371" y="340"/>
                    </a:lnTo>
                    <a:lnTo>
                      <a:pt x="386" y="339"/>
                    </a:lnTo>
                    <a:lnTo>
                      <a:pt x="400" y="336"/>
                    </a:lnTo>
                    <a:lnTo>
                      <a:pt x="414" y="332"/>
                    </a:lnTo>
                    <a:lnTo>
                      <a:pt x="430" y="323"/>
                    </a:lnTo>
                    <a:lnTo>
                      <a:pt x="576" y="233"/>
                    </a:lnTo>
                    <a:lnTo>
                      <a:pt x="576" y="233"/>
                    </a:lnTo>
                    <a:lnTo>
                      <a:pt x="584" y="228"/>
                    </a:lnTo>
                    <a:lnTo>
                      <a:pt x="593" y="225"/>
                    </a:lnTo>
                    <a:lnTo>
                      <a:pt x="601" y="223"/>
                    </a:lnTo>
                    <a:lnTo>
                      <a:pt x="609" y="222"/>
                    </a:lnTo>
                    <a:lnTo>
                      <a:pt x="618" y="222"/>
                    </a:lnTo>
                    <a:lnTo>
                      <a:pt x="626" y="222"/>
                    </a:lnTo>
                    <a:lnTo>
                      <a:pt x="634" y="225"/>
                    </a:lnTo>
                    <a:lnTo>
                      <a:pt x="643" y="228"/>
                    </a:lnTo>
                    <a:lnTo>
                      <a:pt x="643" y="228"/>
                    </a:lnTo>
                    <a:lnTo>
                      <a:pt x="653" y="232"/>
                    </a:lnTo>
                    <a:lnTo>
                      <a:pt x="665" y="235"/>
                    </a:lnTo>
                    <a:lnTo>
                      <a:pt x="677" y="238"/>
                    </a:lnTo>
                    <a:lnTo>
                      <a:pt x="689" y="239"/>
                    </a:lnTo>
                    <a:lnTo>
                      <a:pt x="701" y="240"/>
                    </a:lnTo>
                    <a:lnTo>
                      <a:pt x="713" y="240"/>
                    </a:lnTo>
                    <a:lnTo>
                      <a:pt x="725" y="239"/>
                    </a:lnTo>
                    <a:lnTo>
                      <a:pt x="735" y="238"/>
                    </a:lnTo>
                    <a:lnTo>
                      <a:pt x="735" y="238"/>
                    </a:lnTo>
                    <a:lnTo>
                      <a:pt x="744" y="237"/>
                    </a:lnTo>
                    <a:lnTo>
                      <a:pt x="752" y="237"/>
                    </a:lnTo>
                    <a:lnTo>
                      <a:pt x="760" y="237"/>
                    </a:lnTo>
                    <a:lnTo>
                      <a:pt x="769" y="239"/>
                    </a:lnTo>
                    <a:lnTo>
                      <a:pt x="776" y="241"/>
                    </a:lnTo>
                    <a:lnTo>
                      <a:pt x="783" y="246"/>
                    </a:lnTo>
                    <a:lnTo>
                      <a:pt x="790" y="251"/>
                    </a:lnTo>
                    <a:lnTo>
                      <a:pt x="797" y="256"/>
                    </a:lnTo>
                    <a:lnTo>
                      <a:pt x="797" y="256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0" name="Freeform: Shape 16">
                <a:extLst>
                  <a:ext uri="{FF2B5EF4-FFF2-40B4-BE49-F238E27FC236}">
                    <a16:creationId xmlns:a16="http://schemas.microsoft.com/office/drawing/2014/main" id="{B8034BF8-E423-47DF-931A-A8F717466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670" y="3368320"/>
                <a:ext cx="508539" cy="676199"/>
              </a:xfrm>
              <a:custGeom>
                <a:avLst/>
                <a:gdLst>
                  <a:gd name="T0" fmla="*/ 560 w 915"/>
                  <a:gd name="T1" fmla="*/ 881 h 1218"/>
                  <a:gd name="T2" fmla="*/ 900 w 915"/>
                  <a:gd name="T3" fmla="*/ 652 h 1218"/>
                  <a:gd name="T4" fmla="*/ 887 w 915"/>
                  <a:gd name="T5" fmla="*/ 898 h 1218"/>
                  <a:gd name="T6" fmla="*/ 379 w 915"/>
                  <a:gd name="T7" fmla="*/ 67 h 1218"/>
                  <a:gd name="T8" fmla="*/ 380 w 915"/>
                  <a:gd name="T9" fmla="*/ 54 h 1218"/>
                  <a:gd name="T10" fmla="*/ 391 w 915"/>
                  <a:gd name="T11" fmla="*/ 30 h 1218"/>
                  <a:gd name="T12" fmla="*/ 409 w 915"/>
                  <a:gd name="T13" fmla="*/ 12 h 1218"/>
                  <a:gd name="T14" fmla="*/ 433 w 915"/>
                  <a:gd name="T15" fmla="*/ 1 h 1218"/>
                  <a:gd name="T16" fmla="*/ 446 w 915"/>
                  <a:gd name="T17" fmla="*/ 0 h 1218"/>
                  <a:gd name="T18" fmla="*/ 472 w 915"/>
                  <a:gd name="T19" fmla="*/ 5 h 1218"/>
                  <a:gd name="T20" fmla="*/ 493 w 915"/>
                  <a:gd name="T21" fmla="*/ 19 h 1218"/>
                  <a:gd name="T22" fmla="*/ 508 w 915"/>
                  <a:gd name="T23" fmla="*/ 41 h 1218"/>
                  <a:gd name="T24" fmla="*/ 512 w 915"/>
                  <a:gd name="T25" fmla="*/ 67 h 1218"/>
                  <a:gd name="T26" fmla="*/ 379 w 915"/>
                  <a:gd name="T27" fmla="*/ 161 h 1218"/>
                  <a:gd name="T28" fmla="*/ 379 w 915"/>
                  <a:gd name="T29" fmla="*/ 67 h 1218"/>
                  <a:gd name="T30" fmla="*/ 512 w 915"/>
                  <a:gd name="T31" fmla="*/ 1103 h 1218"/>
                  <a:gd name="T32" fmla="*/ 514 w 915"/>
                  <a:gd name="T33" fmla="*/ 1107 h 1218"/>
                  <a:gd name="T34" fmla="*/ 518 w 915"/>
                  <a:gd name="T35" fmla="*/ 1116 h 1218"/>
                  <a:gd name="T36" fmla="*/ 528 w 915"/>
                  <a:gd name="T37" fmla="*/ 1122 h 1218"/>
                  <a:gd name="T38" fmla="*/ 568 w 915"/>
                  <a:gd name="T39" fmla="*/ 1122 h 1218"/>
                  <a:gd name="T40" fmla="*/ 579 w 915"/>
                  <a:gd name="T41" fmla="*/ 1124 h 1218"/>
                  <a:gd name="T42" fmla="*/ 598 w 915"/>
                  <a:gd name="T43" fmla="*/ 1132 h 1218"/>
                  <a:gd name="T44" fmla="*/ 613 w 915"/>
                  <a:gd name="T45" fmla="*/ 1146 h 1218"/>
                  <a:gd name="T46" fmla="*/ 621 w 915"/>
                  <a:gd name="T47" fmla="*/ 1165 h 1218"/>
                  <a:gd name="T48" fmla="*/ 622 w 915"/>
                  <a:gd name="T49" fmla="*/ 1218 h 1218"/>
                  <a:gd name="T50" fmla="*/ 270 w 915"/>
                  <a:gd name="T51" fmla="*/ 1176 h 1218"/>
                  <a:gd name="T52" fmla="*/ 271 w 915"/>
                  <a:gd name="T53" fmla="*/ 1165 h 1218"/>
                  <a:gd name="T54" fmla="*/ 279 w 915"/>
                  <a:gd name="T55" fmla="*/ 1146 h 1218"/>
                  <a:gd name="T56" fmla="*/ 294 w 915"/>
                  <a:gd name="T57" fmla="*/ 1132 h 1218"/>
                  <a:gd name="T58" fmla="*/ 313 w 915"/>
                  <a:gd name="T59" fmla="*/ 1124 h 1218"/>
                  <a:gd name="T60" fmla="*/ 360 w 915"/>
                  <a:gd name="T61" fmla="*/ 1122 h 1218"/>
                  <a:gd name="T62" fmla="*/ 364 w 915"/>
                  <a:gd name="T63" fmla="*/ 1122 h 1218"/>
                  <a:gd name="T64" fmla="*/ 375 w 915"/>
                  <a:gd name="T65" fmla="*/ 1116 h 1218"/>
                  <a:gd name="T66" fmla="*/ 379 w 915"/>
                  <a:gd name="T67" fmla="*/ 1107 h 1218"/>
                  <a:gd name="T68" fmla="*/ 379 w 915"/>
                  <a:gd name="T69" fmla="*/ 504 h 1218"/>
                  <a:gd name="T70" fmla="*/ 512 w 915"/>
                  <a:gd name="T71" fmla="*/ 497 h 1218"/>
                  <a:gd name="T72" fmla="*/ 89 w 915"/>
                  <a:gd name="T73" fmla="*/ 856 h 1218"/>
                  <a:gd name="T74" fmla="*/ 102 w 915"/>
                  <a:gd name="T75" fmla="*/ 610 h 1218"/>
                  <a:gd name="T76" fmla="*/ 332 w 915"/>
                  <a:gd name="T77" fmla="*/ 869 h 1218"/>
                  <a:gd name="T78" fmla="*/ 15 w 915"/>
                  <a:gd name="T79" fmla="*/ 228 h 1218"/>
                  <a:gd name="T80" fmla="*/ 814 w 915"/>
                  <a:gd name="T81" fmla="*/ 186 h 1218"/>
                  <a:gd name="T82" fmla="*/ 827 w 915"/>
                  <a:gd name="T83" fmla="*/ 433 h 1218"/>
                  <a:gd name="T84" fmla="*/ 29 w 915"/>
                  <a:gd name="T85" fmla="*/ 476 h 1218"/>
                  <a:gd name="T86" fmla="*/ 15 w 915"/>
                  <a:gd name="T87" fmla="*/ 22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15" h="1218">
                    <a:moveTo>
                      <a:pt x="887" y="898"/>
                    </a:moveTo>
                    <a:lnTo>
                      <a:pt x="560" y="881"/>
                    </a:lnTo>
                    <a:lnTo>
                      <a:pt x="560" y="634"/>
                    </a:lnTo>
                    <a:lnTo>
                      <a:pt x="900" y="652"/>
                    </a:lnTo>
                    <a:lnTo>
                      <a:pt x="799" y="769"/>
                    </a:lnTo>
                    <a:lnTo>
                      <a:pt x="887" y="898"/>
                    </a:lnTo>
                    <a:lnTo>
                      <a:pt x="887" y="898"/>
                    </a:lnTo>
                    <a:close/>
                    <a:moveTo>
                      <a:pt x="379" y="67"/>
                    </a:moveTo>
                    <a:lnTo>
                      <a:pt x="379" y="67"/>
                    </a:lnTo>
                    <a:lnTo>
                      <a:pt x="380" y="54"/>
                    </a:lnTo>
                    <a:lnTo>
                      <a:pt x="385" y="41"/>
                    </a:lnTo>
                    <a:lnTo>
                      <a:pt x="391" y="30"/>
                    </a:lnTo>
                    <a:lnTo>
                      <a:pt x="399" y="19"/>
                    </a:lnTo>
                    <a:lnTo>
                      <a:pt x="409" y="12"/>
                    </a:lnTo>
                    <a:lnTo>
                      <a:pt x="420" y="5"/>
                    </a:lnTo>
                    <a:lnTo>
                      <a:pt x="433" y="1"/>
                    </a:lnTo>
                    <a:lnTo>
                      <a:pt x="446" y="0"/>
                    </a:lnTo>
                    <a:lnTo>
                      <a:pt x="446" y="0"/>
                    </a:lnTo>
                    <a:lnTo>
                      <a:pt x="460" y="1"/>
                    </a:lnTo>
                    <a:lnTo>
                      <a:pt x="472" y="5"/>
                    </a:lnTo>
                    <a:lnTo>
                      <a:pt x="484" y="12"/>
                    </a:lnTo>
                    <a:lnTo>
                      <a:pt x="493" y="19"/>
                    </a:lnTo>
                    <a:lnTo>
                      <a:pt x="502" y="30"/>
                    </a:lnTo>
                    <a:lnTo>
                      <a:pt x="508" y="41"/>
                    </a:lnTo>
                    <a:lnTo>
                      <a:pt x="511" y="54"/>
                    </a:lnTo>
                    <a:lnTo>
                      <a:pt x="512" y="67"/>
                    </a:lnTo>
                    <a:lnTo>
                      <a:pt x="512" y="155"/>
                    </a:lnTo>
                    <a:lnTo>
                      <a:pt x="379" y="161"/>
                    </a:lnTo>
                    <a:lnTo>
                      <a:pt x="379" y="67"/>
                    </a:lnTo>
                    <a:lnTo>
                      <a:pt x="379" y="67"/>
                    </a:lnTo>
                    <a:close/>
                    <a:moveTo>
                      <a:pt x="512" y="497"/>
                    </a:moveTo>
                    <a:lnTo>
                      <a:pt x="512" y="1103"/>
                    </a:lnTo>
                    <a:lnTo>
                      <a:pt x="512" y="1103"/>
                    </a:lnTo>
                    <a:lnTo>
                      <a:pt x="514" y="1107"/>
                    </a:lnTo>
                    <a:lnTo>
                      <a:pt x="515" y="1111"/>
                    </a:lnTo>
                    <a:lnTo>
                      <a:pt x="518" y="1116"/>
                    </a:lnTo>
                    <a:lnTo>
                      <a:pt x="524" y="1121"/>
                    </a:lnTo>
                    <a:lnTo>
                      <a:pt x="528" y="1122"/>
                    </a:lnTo>
                    <a:lnTo>
                      <a:pt x="531" y="1122"/>
                    </a:lnTo>
                    <a:lnTo>
                      <a:pt x="568" y="1122"/>
                    </a:lnTo>
                    <a:lnTo>
                      <a:pt x="568" y="1122"/>
                    </a:lnTo>
                    <a:lnTo>
                      <a:pt x="579" y="1124"/>
                    </a:lnTo>
                    <a:lnTo>
                      <a:pt x="590" y="1127"/>
                    </a:lnTo>
                    <a:lnTo>
                      <a:pt x="598" y="1132"/>
                    </a:lnTo>
                    <a:lnTo>
                      <a:pt x="606" y="1138"/>
                    </a:lnTo>
                    <a:lnTo>
                      <a:pt x="613" y="1146"/>
                    </a:lnTo>
                    <a:lnTo>
                      <a:pt x="618" y="1156"/>
                    </a:lnTo>
                    <a:lnTo>
                      <a:pt x="621" y="1165"/>
                    </a:lnTo>
                    <a:lnTo>
                      <a:pt x="622" y="1176"/>
                    </a:lnTo>
                    <a:lnTo>
                      <a:pt x="622" y="1218"/>
                    </a:lnTo>
                    <a:lnTo>
                      <a:pt x="270" y="1218"/>
                    </a:lnTo>
                    <a:lnTo>
                      <a:pt x="270" y="1176"/>
                    </a:lnTo>
                    <a:lnTo>
                      <a:pt x="270" y="1176"/>
                    </a:lnTo>
                    <a:lnTo>
                      <a:pt x="271" y="1165"/>
                    </a:lnTo>
                    <a:lnTo>
                      <a:pt x="275" y="1156"/>
                    </a:lnTo>
                    <a:lnTo>
                      <a:pt x="279" y="1146"/>
                    </a:lnTo>
                    <a:lnTo>
                      <a:pt x="285" y="1138"/>
                    </a:lnTo>
                    <a:lnTo>
                      <a:pt x="294" y="1132"/>
                    </a:lnTo>
                    <a:lnTo>
                      <a:pt x="303" y="1127"/>
                    </a:lnTo>
                    <a:lnTo>
                      <a:pt x="313" y="1124"/>
                    </a:lnTo>
                    <a:lnTo>
                      <a:pt x="323" y="1122"/>
                    </a:lnTo>
                    <a:lnTo>
                      <a:pt x="360" y="1122"/>
                    </a:lnTo>
                    <a:lnTo>
                      <a:pt x="360" y="1122"/>
                    </a:lnTo>
                    <a:lnTo>
                      <a:pt x="364" y="1122"/>
                    </a:lnTo>
                    <a:lnTo>
                      <a:pt x="367" y="1121"/>
                    </a:lnTo>
                    <a:lnTo>
                      <a:pt x="375" y="1116"/>
                    </a:lnTo>
                    <a:lnTo>
                      <a:pt x="378" y="1111"/>
                    </a:lnTo>
                    <a:lnTo>
                      <a:pt x="379" y="1107"/>
                    </a:lnTo>
                    <a:lnTo>
                      <a:pt x="379" y="1103"/>
                    </a:lnTo>
                    <a:lnTo>
                      <a:pt x="379" y="504"/>
                    </a:lnTo>
                    <a:lnTo>
                      <a:pt x="512" y="497"/>
                    </a:lnTo>
                    <a:lnTo>
                      <a:pt x="512" y="497"/>
                    </a:lnTo>
                    <a:close/>
                    <a:moveTo>
                      <a:pt x="332" y="869"/>
                    </a:moveTo>
                    <a:lnTo>
                      <a:pt x="89" y="856"/>
                    </a:lnTo>
                    <a:lnTo>
                      <a:pt x="0" y="728"/>
                    </a:lnTo>
                    <a:lnTo>
                      <a:pt x="102" y="610"/>
                    </a:lnTo>
                    <a:lnTo>
                      <a:pt x="332" y="622"/>
                    </a:lnTo>
                    <a:lnTo>
                      <a:pt x="332" y="869"/>
                    </a:lnTo>
                    <a:lnTo>
                      <a:pt x="332" y="869"/>
                    </a:lnTo>
                    <a:close/>
                    <a:moveTo>
                      <a:pt x="15" y="228"/>
                    </a:moveTo>
                    <a:lnTo>
                      <a:pt x="415" y="207"/>
                    </a:lnTo>
                    <a:lnTo>
                      <a:pt x="814" y="186"/>
                    </a:lnTo>
                    <a:lnTo>
                      <a:pt x="915" y="304"/>
                    </a:lnTo>
                    <a:lnTo>
                      <a:pt x="827" y="433"/>
                    </a:lnTo>
                    <a:lnTo>
                      <a:pt x="428" y="454"/>
                    </a:lnTo>
                    <a:lnTo>
                      <a:pt x="29" y="476"/>
                    </a:lnTo>
                    <a:lnTo>
                      <a:pt x="118" y="346"/>
                    </a:lnTo>
                    <a:lnTo>
                      <a:pt x="15" y="228"/>
                    </a:lnTo>
                    <a:lnTo>
                      <a:pt x="15" y="228"/>
                    </a:ln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3EBCBEF-CB71-44CA-BE0E-59E8279C45DB}"/>
              </a:ext>
            </a:extLst>
          </p:cNvPr>
          <p:cNvGrpSpPr/>
          <p:nvPr/>
        </p:nvGrpSpPr>
        <p:grpSpPr>
          <a:xfrm>
            <a:off x="133829" y="2751491"/>
            <a:ext cx="3810197" cy="691282"/>
            <a:chOff x="1076920" y="2878116"/>
            <a:chExt cx="3810197" cy="691282"/>
          </a:xfrm>
        </p:grpSpPr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33E7B622-DA75-449F-B92C-E9E8F2C91F7A}"/>
                </a:ext>
              </a:extLst>
            </p:cNvPr>
            <p:cNvSpPr txBox="1"/>
            <p:nvPr/>
          </p:nvSpPr>
          <p:spPr>
            <a:xfrm>
              <a:off x="1331089" y="3352928"/>
              <a:ext cx="3556028" cy="216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西安澳鹏网络科技有限公司</a:t>
              </a:r>
              <a:r>
                <a:rPr lang="en-US" altLang="zh-CN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-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软件工程师</a:t>
              </a:r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87220090-1053-442A-B65C-EB09746A76D6}"/>
                </a:ext>
              </a:extLst>
            </p:cNvPr>
            <p:cNvSpPr txBox="1"/>
            <p:nvPr/>
          </p:nvSpPr>
          <p:spPr>
            <a:xfrm>
              <a:off x="1076920" y="2878116"/>
              <a:ext cx="381019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2019</a:t>
              </a:r>
              <a:r>
                <a:rPr lang="zh-CN" altLang="en-US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年</a:t>
              </a:r>
              <a:r>
                <a:rPr lang="en-US" altLang="zh-CN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8</a:t>
              </a:r>
              <a:r>
                <a:rPr lang="zh-CN" altLang="en-US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月至今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4E51A00-4D66-4DA4-886A-2344C93CFA92}"/>
              </a:ext>
            </a:extLst>
          </p:cNvPr>
          <p:cNvGrpSpPr/>
          <p:nvPr/>
        </p:nvGrpSpPr>
        <p:grpSpPr>
          <a:xfrm>
            <a:off x="8622833" y="2751491"/>
            <a:ext cx="2750756" cy="1049245"/>
            <a:chOff x="1643441" y="4268004"/>
            <a:chExt cx="2750756" cy="1049245"/>
          </a:xfrm>
        </p:grpSpPr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A46D6968-7A04-45B2-BA1B-5BF0438F7E4C}"/>
                </a:ext>
              </a:extLst>
            </p:cNvPr>
            <p:cNvSpPr txBox="1"/>
            <p:nvPr/>
          </p:nvSpPr>
          <p:spPr>
            <a:xfrm>
              <a:off x="1643441" y="4640654"/>
              <a:ext cx="2750756" cy="676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百团大战一期系统设计及需求开发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  <a:p>
              <a:pPr marL="171450" indent="-17145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200" dirty="0" err="1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Looklook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的代码重构工作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  <a:p>
              <a:pPr marL="171450" indent="-17145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200" dirty="0" err="1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Opstore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  <a:sym typeface="Arial" panose="020B0604020202020204" pitchFamily="34" charset="0"/>
                </a:rPr>
                <a:t>系统需求开发及持续优化工作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endParaRP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53062B4E-D37B-4F35-B09A-C1D41CF40633}"/>
                </a:ext>
              </a:extLst>
            </p:cNvPr>
            <p:cNvSpPr txBox="1"/>
            <p:nvPr/>
          </p:nvSpPr>
          <p:spPr>
            <a:xfrm>
              <a:off x="1643441" y="4268004"/>
              <a:ext cx="244903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主要工作内容：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7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5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83B68C-4467-41A7-A6D9-66266C348513}"/>
              </a:ext>
            </a:extLst>
          </p:cNvPr>
          <p:cNvSpPr/>
          <p:nvPr/>
        </p:nvSpPr>
        <p:spPr>
          <a:xfrm>
            <a:off x="8196717" y="0"/>
            <a:ext cx="3995283" cy="6858000"/>
          </a:xfrm>
          <a:prstGeom prst="rect">
            <a:avLst/>
          </a:prstGeom>
          <a:solidFill>
            <a:srgbClr val="3D3D3D"/>
          </a:solidFill>
          <a:ln w="152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2F447FB-8B03-472C-8300-2D84E2EF2D0D}"/>
              </a:ext>
            </a:extLst>
          </p:cNvPr>
          <p:cNvSpPr/>
          <p:nvPr/>
        </p:nvSpPr>
        <p:spPr>
          <a:xfrm>
            <a:off x="5546269" y="837407"/>
            <a:ext cx="4789716" cy="5183187"/>
          </a:xfrm>
          <a:custGeom>
            <a:avLst/>
            <a:gdLst>
              <a:gd name="connsiteX0" fmla="*/ 2637747 w 4789716"/>
              <a:gd name="connsiteY0" fmla="*/ 0 h 5183187"/>
              <a:gd name="connsiteX1" fmla="*/ 4789716 w 4789716"/>
              <a:gd name="connsiteY1" fmla="*/ 0 h 5183187"/>
              <a:gd name="connsiteX2" fmla="*/ 4789716 w 4789716"/>
              <a:gd name="connsiteY2" fmla="*/ 5183187 h 5183187"/>
              <a:gd name="connsiteX3" fmla="*/ 2637747 w 4789716"/>
              <a:gd name="connsiteY3" fmla="*/ 5183187 h 5183187"/>
              <a:gd name="connsiteX4" fmla="*/ 0 w 4789716"/>
              <a:gd name="connsiteY4" fmla="*/ 0 h 5183187"/>
              <a:gd name="connsiteX5" fmla="*/ 2496459 w 4789716"/>
              <a:gd name="connsiteY5" fmla="*/ 0 h 5183187"/>
              <a:gd name="connsiteX6" fmla="*/ 2496459 w 4789716"/>
              <a:gd name="connsiteY6" fmla="*/ 5183187 h 5183187"/>
              <a:gd name="connsiteX7" fmla="*/ 0 w 4789716"/>
              <a:gd name="connsiteY7" fmla="*/ 5183187 h 518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9716" h="5183187">
                <a:moveTo>
                  <a:pt x="2637747" y="0"/>
                </a:moveTo>
                <a:lnTo>
                  <a:pt x="4789716" y="0"/>
                </a:lnTo>
                <a:lnTo>
                  <a:pt x="4789716" y="5183187"/>
                </a:lnTo>
                <a:lnTo>
                  <a:pt x="2637747" y="5183187"/>
                </a:lnTo>
                <a:close/>
                <a:moveTo>
                  <a:pt x="0" y="0"/>
                </a:moveTo>
                <a:lnTo>
                  <a:pt x="2496459" y="0"/>
                </a:lnTo>
                <a:lnTo>
                  <a:pt x="2496459" y="5183187"/>
                </a:lnTo>
                <a:lnTo>
                  <a:pt x="0" y="5183187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68605" t="-2525" r="-10992" b="-82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文框 4">
            <a:extLst>
              <a:ext uri="{FF2B5EF4-FFF2-40B4-BE49-F238E27FC236}">
                <a16:creationId xmlns:a16="http://schemas.microsoft.com/office/drawing/2014/main" id="{160DD3B4-9BFD-4058-8B2F-9C216B54DAA4}"/>
              </a:ext>
            </a:extLst>
          </p:cNvPr>
          <p:cNvSpPr/>
          <p:nvPr/>
        </p:nvSpPr>
        <p:spPr>
          <a:xfrm>
            <a:off x="1019175" y="1828800"/>
            <a:ext cx="6092825" cy="3200400"/>
          </a:xfrm>
          <a:prstGeom prst="frame">
            <a:avLst>
              <a:gd name="adj1" fmla="val 4130"/>
            </a:avLst>
          </a:prstGeom>
          <a:solidFill>
            <a:schemeClr val="accent2"/>
          </a:solidFill>
          <a:ln w="152400">
            <a:noFill/>
          </a:ln>
          <a:effectLst>
            <a:outerShdw blurRad="228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ea typeface="思源黑体旧字形 Normal" panose="020B04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EF30AF-841C-4EDE-93E7-4F79E21C890C}"/>
              </a:ext>
            </a:extLst>
          </p:cNvPr>
          <p:cNvSpPr txBox="1"/>
          <p:nvPr/>
        </p:nvSpPr>
        <p:spPr>
          <a:xfrm>
            <a:off x="1434065" y="3017402"/>
            <a:ext cx="295465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spc="600" dirty="0"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工作内容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975A72-AFA9-4EAE-967B-232214630780}"/>
              </a:ext>
            </a:extLst>
          </p:cNvPr>
          <p:cNvSpPr txBox="1"/>
          <p:nvPr/>
        </p:nvSpPr>
        <p:spPr>
          <a:xfrm>
            <a:off x="1440415" y="2410243"/>
            <a:ext cx="24693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spc="600" dirty="0">
                <a:solidFill>
                  <a:srgbClr val="E76F53"/>
                </a:solidFill>
                <a:ea typeface="思源黑体旧字形 Normal" panose="020B0400000000000000" pitchFamily="34" charset="-128"/>
              </a:rPr>
              <a:t>PART 02</a:t>
            </a:r>
            <a:endParaRPr lang="zh-CN" altLang="en-US" sz="3200" b="1" spc="600" dirty="0">
              <a:solidFill>
                <a:srgbClr val="E76F53"/>
              </a:solidFill>
              <a:ea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155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5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4996661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ln w="6350">
                  <a:noFill/>
                </a:ln>
                <a:solidFill>
                  <a:srgbClr val="3D3D3D"/>
                </a:solidFill>
                <a:latin typeface="思源黑体旧字形 Normal" panose="020B0400000000000000" pitchFamily="34" charset="-128"/>
                <a:ea typeface="思源黑体旧字形 Normal" panose="020B0400000000000000" pitchFamily="34" charset="-128"/>
              </a:rPr>
              <a:t>百团大战一期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A9565EB-A513-46BC-9728-6AF39A3F2F6F}"/>
              </a:ext>
            </a:extLst>
          </p:cNvPr>
          <p:cNvGrpSpPr/>
          <p:nvPr/>
        </p:nvGrpSpPr>
        <p:grpSpPr>
          <a:xfrm>
            <a:off x="4637166" y="1735141"/>
            <a:ext cx="2917667" cy="4392488"/>
            <a:chOff x="4642859" y="1232756"/>
            <a:chExt cx="2917667" cy="4392488"/>
          </a:xfrm>
        </p:grpSpPr>
        <p:sp>
          <p:nvSpPr>
            <p:cNvPr id="20" name="矩形: 圆角 16">
              <a:extLst>
                <a:ext uri="{FF2B5EF4-FFF2-40B4-BE49-F238E27FC236}">
                  <a16:creationId xmlns:a16="http://schemas.microsoft.com/office/drawing/2014/main" id="{2A77D439-CADD-4C30-AF8D-AA837712069A}"/>
                </a:ext>
              </a:extLst>
            </p:cNvPr>
            <p:cNvSpPr/>
            <p:nvPr/>
          </p:nvSpPr>
          <p:spPr bwMode="auto">
            <a:xfrm rot="6138628">
              <a:off x="5626785" y="3101231"/>
              <a:ext cx="2930337" cy="613750"/>
            </a:xfrm>
            <a:prstGeom prst="roundRect">
              <a:avLst>
                <a:gd name="adj" fmla="val 50000"/>
              </a:avLst>
            </a:pr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>
                <a:solidFill>
                  <a:schemeClr val="lt1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21" name="矩形: 圆角 17">
              <a:extLst>
                <a:ext uri="{FF2B5EF4-FFF2-40B4-BE49-F238E27FC236}">
                  <a16:creationId xmlns:a16="http://schemas.microsoft.com/office/drawing/2014/main" id="{6098F8FF-1490-4A28-9B28-D7D510C32D2A}"/>
                </a:ext>
              </a:extLst>
            </p:cNvPr>
            <p:cNvSpPr/>
            <p:nvPr/>
          </p:nvSpPr>
          <p:spPr bwMode="auto">
            <a:xfrm rot="5200262">
              <a:off x="5190746" y="2802065"/>
              <a:ext cx="3154900" cy="613750"/>
            </a:xfrm>
            <a:prstGeom prst="roundRect">
              <a:avLst>
                <a:gd name="adj" fmla="val 50000"/>
              </a:avLst>
            </a:prstGeom>
            <a:solidFill>
              <a:srgbClr val="3D3D3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>
                <a:ea typeface="思源黑体旧字形 Normal" panose="020B0400000000000000" pitchFamily="34" charset="-128"/>
              </a:endParaRPr>
            </a:p>
          </p:txBody>
        </p:sp>
        <p:sp>
          <p:nvSpPr>
            <p:cNvPr id="22" name="矩形: 圆角 18">
              <a:extLst>
                <a:ext uri="{FF2B5EF4-FFF2-40B4-BE49-F238E27FC236}">
                  <a16:creationId xmlns:a16="http://schemas.microsoft.com/office/drawing/2014/main" id="{38E6E0CB-D7EE-4A36-8D8B-C34A77D63B6A}"/>
                </a:ext>
              </a:extLst>
            </p:cNvPr>
            <p:cNvSpPr/>
            <p:nvPr/>
          </p:nvSpPr>
          <p:spPr bwMode="auto">
            <a:xfrm rot="4124492">
              <a:off x="4719111" y="2563264"/>
              <a:ext cx="3274766" cy="613750"/>
            </a:xfrm>
            <a:prstGeom prst="roundRect">
              <a:avLst>
                <a:gd name="adj" fmla="val 50000"/>
              </a:avLst>
            </a:prstGeom>
            <a:solidFill>
              <a:srgbClr val="E76F5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>
                <a:solidFill>
                  <a:schemeClr val="lt1"/>
                </a:solidFill>
                <a:ea typeface="思源黑体旧字形 Normal" panose="020B0400000000000000" pitchFamily="34" charset="-128"/>
              </a:endParaRPr>
            </a:p>
          </p:txBody>
        </p:sp>
        <p:sp>
          <p:nvSpPr>
            <p:cNvPr id="23" name="任意多边形: 形状 19">
              <a:extLst>
                <a:ext uri="{FF2B5EF4-FFF2-40B4-BE49-F238E27FC236}">
                  <a16:creationId xmlns:a16="http://schemas.microsoft.com/office/drawing/2014/main" id="{5A3BCBC5-55EB-4298-B9DF-6E32AE60AAF5}"/>
                </a:ext>
              </a:extLst>
            </p:cNvPr>
            <p:cNvSpPr/>
            <p:nvPr/>
          </p:nvSpPr>
          <p:spPr bwMode="auto">
            <a:xfrm>
              <a:off x="4642859" y="3101922"/>
              <a:ext cx="2523295" cy="2523322"/>
            </a:xfrm>
            <a:custGeom>
              <a:avLst/>
              <a:gdLst>
                <a:gd name="connsiteX0" fmla="*/ 1104687 w 2232362"/>
                <a:gd name="connsiteY0" fmla="*/ 54 h 2232385"/>
                <a:gd name="connsiteX1" fmla="*/ 1945531 w 2232362"/>
                <a:gd name="connsiteY1" fmla="*/ 369173 h 2232385"/>
                <a:gd name="connsiteX2" fmla="*/ 2019450 w 2232362"/>
                <a:gd name="connsiteY2" fmla="*/ 1771858 h 2232385"/>
                <a:gd name="connsiteX3" fmla="*/ 662856 w 2232362"/>
                <a:gd name="connsiteY3" fmla="*/ 2136059 h 2232385"/>
                <a:gd name="connsiteX4" fmla="*/ 8215 w 2232362"/>
                <a:gd name="connsiteY4" fmla="*/ 981601 h 2232385"/>
                <a:gd name="connsiteX5" fmla="*/ 20002 w 2232362"/>
                <a:gd name="connsiteY5" fmla="*/ 910872 h 2232385"/>
                <a:gd name="connsiteX6" fmla="*/ 22287 w 2232362"/>
                <a:gd name="connsiteY6" fmla="*/ 888201 h 2232385"/>
                <a:gd name="connsiteX7" fmla="*/ 295712 w 2232362"/>
                <a:gd name="connsiteY7" fmla="*/ 665353 h 2232385"/>
                <a:gd name="connsiteX8" fmla="*/ 574807 w 2232362"/>
                <a:gd name="connsiteY8" fmla="*/ 944448 h 2232385"/>
                <a:gd name="connsiteX9" fmla="*/ 569174 w 2232362"/>
                <a:gd name="connsiteY9" fmla="*/ 1000327 h 2232385"/>
                <a:gd name="connsiteX10" fmla="*/ 570277 w 2232362"/>
                <a:gd name="connsiteY10" fmla="*/ 1000560 h 2232385"/>
                <a:gd name="connsiteX11" fmla="*/ 889545 w 2232362"/>
                <a:gd name="connsiteY11" fmla="*/ 1626112 h 2232385"/>
                <a:gd name="connsiteX12" fmla="*/ 1567842 w 2232362"/>
                <a:gd name="connsiteY12" fmla="*/ 1444012 h 2232385"/>
                <a:gd name="connsiteX13" fmla="*/ 1530882 w 2232362"/>
                <a:gd name="connsiteY13" fmla="*/ 742669 h 2232385"/>
                <a:gd name="connsiteX14" fmla="*/ 837202 w 2232362"/>
                <a:gd name="connsiteY14" fmla="*/ 632870 h 2232385"/>
                <a:gd name="connsiteX15" fmla="*/ 836586 w 2232362"/>
                <a:gd name="connsiteY15" fmla="*/ 631802 h 2232385"/>
                <a:gd name="connsiteX16" fmla="*/ 822840 w 2232362"/>
                <a:gd name="connsiteY16" fmla="*/ 639264 h 2232385"/>
                <a:gd name="connsiteX17" fmla="*/ 714203 w 2232362"/>
                <a:gd name="connsiteY17" fmla="*/ 661196 h 2232385"/>
                <a:gd name="connsiteX18" fmla="*/ 435108 w 2232362"/>
                <a:gd name="connsiteY18" fmla="*/ 382101 h 2232385"/>
                <a:gd name="connsiteX19" fmla="*/ 558158 w 2232362"/>
                <a:gd name="connsiteY19" fmla="*/ 150671 h 2232385"/>
                <a:gd name="connsiteX20" fmla="*/ 558650 w 2232362"/>
                <a:gd name="connsiteY20" fmla="*/ 150404 h 2232385"/>
                <a:gd name="connsiteX21" fmla="*/ 558171 w 2232362"/>
                <a:gd name="connsiteY21" fmla="*/ 149574 h 2232385"/>
                <a:gd name="connsiteX22" fmla="*/ 1104687 w 2232362"/>
                <a:gd name="connsiteY22" fmla="*/ 54 h 22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32362" h="2232385">
                  <a:moveTo>
                    <a:pt x="1104687" y="54"/>
                  </a:moveTo>
                  <a:cubicBezTo>
                    <a:pt x="1416539" y="-3035"/>
                    <a:pt x="1725128" y="124486"/>
                    <a:pt x="1945531" y="369173"/>
                  </a:cubicBezTo>
                  <a:cubicBezTo>
                    <a:pt x="2298176" y="760672"/>
                    <a:pt x="2328993" y="1345463"/>
                    <a:pt x="2019450" y="1771858"/>
                  </a:cubicBezTo>
                  <a:cubicBezTo>
                    <a:pt x="1709907" y="2198254"/>
                    <a:pt x="1144333" y="2350092"/>
                    <a:pt x="662856" y="2136059"/>
                  </a:cubicBezTo>
                  <a:cubicBezTo>
                    <a:pt x="211471" y="1935403"/>
                    <a:pt x="-50714" y="1464429"/>
                    <a:pt x="8215" y="981601"/>
                  </a:cubicBezTo>
                  <a:lnTo>
                    <a:pt x="20002" y="910872"/>
                  </a:lnTo>
                  <a:lnTo>
                    <a:pt x="22287" y="888201"/>
                  </a:lnTo>
                  <a:cubicBezTo>
                    <a:pt x="48312" y="761022"/>
                    <a:pt x="160840" y="665353"/>
                    <a:pt x="295712" y="665353"/>
                  </a:cubicBezTo>
                  <a:cubicBezTo>
                    <a:pt x="449852" y="665353"/>
                    <a:pt x="574807" y="790308"/>
                    <a:pt x="574807" y="944448"/>
                  </a:cubicBezTo>
                  <a:lnTo>
                    <a:pt x="569174" y="1000327"/>
                  </a:lnTo>
                  <a:lnTo>
                    <a:pt x="570277" y="1000560"/>
                  </a:lnTo>
                  <a:cubicBezTo>
                    <a:pt x="515701" y="1258298"/>
                    <a:pt x="648806" y="1519096"/>
                    <a:pt x="889545" y="1626112"/>
                  </a:cubicBezTo>
                  <a:cubicBezTo>
                    <a:pt x="1130283" y="1733129"/>
                    <a:pt x="1413071" y="1657210"/>
                    <a:pt x="1567842" y="1444012"/>
                  </a:cubicBezTo>
                  <a:cubicBezTo>
                    <a:pt x="1722613" y="1230814"/>
                    <a:pt x="1707205" y="938419"/>
                    <a:pt x="1530882" y="742669"/>
                  </a:cubicBezTo>
                  <a:cubicBezTo>
                    <a:pt x="1354560" y="546919"/>
                    <a:pt x="1065359" y="501143"/>
                    <a:pt x="837202" y="632870"/>
                  </a:cubicBezTo>
                  <a:lnTo>
                    <a:pt x="836586" y="631802"/>
                  </a:lnTo>
                  <a:lnTo>
                    <a:pt x="822840" y="639264"/>
                  </a:lnTo>
                  <a:cubicBezTo>
                    <a:pt x="789449" y="653386"/>
                    <a:pt x="752738" y="661196"/>
                    <a:pt x="714203" y="661196"/>
                  </a:cubicBezTo>
                  <a:cubicBezTo>
                    <a:pt x="560063" y="661196"/>
                    <a:pt x="435108" y="536241"/>
                    <a:pt x="435108" y="382101"/>
                  </a:cubicBezTo>
                  <a:cubicBezTo>
                    <a:pt x="435108" y="285764"/>
                    <a:pt x="483919" y="200827"/>
                    <a:pt x="558158" y="150671"/>
                  </a:cubicBezTo>
                  <a:lnTo>
                    <a:pt x="558650" y="150404"/>
                  </a:lnTo>
                  <a:lnTo>
                    <a:pt x="558171" y="149574"/>
                  </a:lnTo>
                  <a:cubicBezTo>
                    <a:pt x="729289" y="50779"/>
                    <a:pt x="917575" y="1907"/>
                    <a:pt x="1104687" y="5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任意多边形: 形状 20">
              <a:extLst>
                <a:ext uri="{FF2B5EF4-FFF2-40B4-BE49-F238E27FC236}">
                  <a16:creationId xmlns:a16="http://schemas.microsoft.com/office/drawing/2014/main" id="{E43B6393-2275-47EF-85FB-E50D918E4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6720" y="4125796"/>
              <a:ext cx="475573" cy="475574"/>
            </a:xfrm>
            <a:custGeom>
              <a:avLst/>
              <a:gdLst>
                <a:gd name="T0" fmla="+- 0 10800 98"/>
                <a:gd name="T1" fmla="*/ T0 w 21404"/>
                <a:gd name="T2" fmla="+- 0 10864 128"/>
                <a:gd name="T3" fmla="*/ 10864 h 21472"/>
                <a:gd name="T4" fmla="+- 0 10800 98"/>
                <a:gd name="T5" fmla="*/ T4 w 21404"/>
                <a:gd name="T6" fmla="+- 0 10864 128"/>
                <a:gd name="T7" fmla="*/ 10864 h 21472"/>
                <a:gd name="T8" fmla="+- 0 10800 98"/>
                <a:gd name="T9" fmla="*/ T8 w 21404"/>
                <a:gd name="T10" fmla="+- 0 10864 128"/>
                <a:gd name="T11" fmla="*/ 10864 h 21472"/>
                <a:gd name="T12" fmla="+- 0 10800 98"/>
                <a:gd name="T13" fmla="*/ T12 w 21404"/>
                <a:gd name="T14" fmla="+- 0 10864 128"/>
                <a:gd name="T15" fmla="*/ 10864 h 2147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04" h="21472">
                  <a:moveTo>
                    <a:pt x="3386" y="13932"/>
                  </a:moveTo>
                  <a:cubicBezTo>
                    <a:pt x="4126" y="16483"/>
                    <a:pt x="4518" y="17503"/>
                    <a:pt x="6826" y="18467"/>
                  </a:cubicBezTo>
                  <a:cubicBezTo>
                    <a:pt x="8742" y="19998"/>
                    <a:pt x="9918" y="21472"/>
                    <a:pt x="10702" y="21472"/>
                  </a:cubicBezTo>
                  <a:cubicBezTo>
                    <a:pt x="11486" y="21472"/>
                    <a:pt x="12662" y="19998"/>
                    <a:pt x="14578" y="18978"/>
                  </a:cubicBezTo>
                  <a:cubicBezTo>
                    <a:pt x="16886" y="17503"/>
                    <a:pt x="16102" y="17503"/>
                    <a:pt x="16886" y="14499"/>
                  </a:cubicBezTo>
                  <a:cubicBezTo>
                    <a:pt x="10702" y="18467"/>
                    <a:pt x="10702" y="18467"/>
                    <a:pt x="10702" y="18467"/>
                  </a:cubicBezTo>
                  <a:lnTo>
                    <a:pt x="3386" y="13932"/>
                  </a:lnTo>
                  <a:close/>
                  <a:moveTo>
                    <a:pt x="21110" y="6902"/>
                  </a:moveTo>
                  <a:cubicBezTo>
                    <a:pt x="11834" y="382"/>
                    <a:pt x="11834" y="382"/>
                    <a:pt x="11834" y="382"/>
                  </a:cubicBezTo>
                  <a:cubicBezTo>
                    <a:pt x="11486" y="-128"/>
                    <a:pt x="10310" y="-128"/>
                    <a:pt x="9526" y="382"/>
                  </a:cubicBezTo>
                  <a:cubicBezTo>
                    <a:pt x="294" y="6902"/>
                    <a:pt x="294" y="6902"/>
                    <a:pt x="294" y="6902"/>
                  </a:cubicBezTo>
                  <a:cubicBezTo>
                    <a:pt x="-98" y="7412"/>
                    <a:pt x="-98" y="7922"/>
                    <a:pt x="294" y="8943"/>
                  </a:cubicBezTo>
                  <a:cubicBezTo>
                    <a:pt x="9526" y="15463"/>
                    <a:pt x="9526" y="15463"/>
                    <a:pt x="9526" y="15463"/>
                  </a:cubicBezTo>
                  <a:cubicBezTo>
                    <a:pt x="10310" y="15973"/>
                    <a:pt x="11486" y="15973"/>
                    <a:pt x="11834" y="15463"/>
                  </a:cubicBezTo>
                  <a:cubicBezTo>
                    <a:pt x="17670" y="10927"/>
                    <a:pt x="17670" y="10927"/>
                    <a:pt x="17670" y="10927"/>
                  </a:cubicBezTo>
                  <a:cubicBezTo>
                    <a:pt x="11486" y="8943"/>
                    <a:pt x="11486" y="8943"/>
                    <a:pt x="11486" y="8943"/>
                  </a:cubicBezTo>
                  <a:cubicBezTo>
                    <a:pt x="11094" y="8943"/>
                    <a:pt x="11094" y="9396"/>
                    <a:pt x="10702" y="9396"/>
                  </a:cubicBezTo>
                  <a:cubicBezTo>
                    <a:pt x="9526" y="9396"/>
                    <a:pt x="8742" y="8433"/>
                    <a:pt x="8742" y="7412"/>
                  </a:cubicBezTo>
                  <a:cubicBezTo>
                    <a:pt x="8742" y="6902"/>
                    <a:pt x="9526" y="5938"/>
                    <a:pt x="10702" y="5938"/>
                  </a:cubicBezTo>
                  <a:cubicBezTo>
                    <a:pt x="11486" y="5938"/>
                    <a:pt x="12270" y="6392"/>
                    <a:pt x="12662" y="6902"/>
                  </a:cubicBezTo>
                  <a:cubicBezTo>
                    <a:pt x="19194" y="9907"/>
                    <a:pt x="19194" y="9907"/>
                    <a:pt x="19194" y="9907"/>
                  </a:cubicBezTo>
                  <a:cubicBezTo>
                    <a:pt x="21110" y="8943"/>
                    <a:pt x="21110" y="8943"/>
                    <a:pt x="21110" y="8943"/>
                  </a:cubicBezTo>
                  <a:cubicBezTo>
                    <a:pt x="21502" y="7922"/>
                    <a:pt x="21502" y="7412"/>
                    <a:pt x="21110" y="6902"/>
                  </a:cubicBezTo>
                  <a:close/>
                  <a:moveTo>
                    <a:pt x="18410" y="19488"/>
                  </a:moveTo>
                  <a:cubicBezTo>
                    <a:pt x="18018" y="19998"/>
                    <a:pt x="19586" y="20508"/>
                    <a:pt x="19978" y="18978"/>
                  </a:cubicBezTo>
                  <a:cubicBezTo>
                    <a:pt x="20326" y="11948"/>
                    <a:pt x="19194" y="9907"/>
                    <a:pt x="19194" y="9907"/>
                  </a:cubicBezTo>
                  <a:cubicBezTo>
                    <a:pt x="17670" y="10927"/>
                    <a:pt x="17670" y="10927"/>
                    <a:pt x="17670" y="10927"/>
                  </a:cubicBezTo>
                  <a:cubicBezTo>
                    <a:pt x="17670" y="10927"/>
                    <a:pt x="19194" y="12458"/>
                    <a:pt x="18410" y="194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: 形状 21">
              <a:extLst>
                <a:ext uri="{FF2B5EF4-FFF2-40B4-BE49-F238E27FC236}">
                  <a16:creationId xmlns:a16="http://schemas.microsoft.com/office/drawing/2014/main" id="{4AC47FDE-7E38-4910-8DFE-85A0879FDEBC}"/>
                </a:ext>
              </a:extLst>
            </p:cNvPr>
            <p:cNvSpPr/>
            <p:nvPr/>
          </p:nvSpPr>
          <p:spPr bwMode="auto">
            <a:xfrm>
              <a:off x="4764465" y="3959892"/>
              <a:ext cx="405597" cy="403691"/>
            </a:xfrm>
            <a:custGeom>
              <a:avLst/>
              <a:gdLst>
                <a:gd name="connsiteX0" fmla="*/ 106363 w 338138"/>
                <a:gd name="connsiteY0" fmla="*/ 188912 h 336550"/>
                <a:gd name="connsiteX1" fmla="*/ 106363 w 338138"/>
                <a:gd name="connsiteY1" fmla="*/ 190500 h 336550"/>
                <a:gd name="connsiteX2" fmla="*/ 107951 w 338138"/>
                <a:gd name="connsiteY2" fmla="*/ 190500 h 336550"/>
                <a:gd name="connsiteX3" fmla="*/ 107951 w 338138"/>
                <a:gd name="connsiteY3" fmla="*/ 188912 h 336550"/>
                <a:gd name="connsiteX4" fmla="*/ 169863 w 338138"/>
                <a:gd name="connsiteY4" fmla="*/ 96837 h 336550"/>
                <a:gd name="connsiteX5" fmla="*/ 98425 w 338138"/>
                <a:gd name="connsiteY5" fmla="*/ 168275 h 336550"/>
                <a:gd name="connsiteX6" fmla="*/ 115888 w 338138"/>
                <a:gd name="connsiteY6" fmla="*/ 168275 h 336550"/>
                <a:gd name="connsiteX7" fmla="*/ 115888 w 338138"/>
                <a:gd name="connsiteY7" fmla="*/ 242887 h 336550"/>
                <a:gd name="connsiteX8" fmla="*/ 222251 w 338138"/>
                <a:gd name="connsiteY8" fmla="*/ 242887 h 336550"/>
                <a:gd name="connsiteX9" fmla="*/ 222251 w 338138"/>
                <a:gd name="connsiteY9" fmla="*/ 168275 h 336550"/>
                <a:gd name="connsiteX10" fmla="*/ 239713 w 338138"/>
                <a:gd name="connsiteY10" fmla="*/ 168275 h 336550"/>
                <a:gd name="connsiteX11" fmla="*/ 166416 w 338138"/>
                <a:gd name="connsiteY11" fmla="*/ 85183 h 336550"/>
                <a:gd name="connsiteX12" fmla="*/ 171724 w 338138"/>
                <a:gd name="connsiteY12" fmla="*/ 85183 h 336550"/>
                <a:gd name="connsiteX13" fmla="*/ 246039 w 338138"/>
                <a:gd name="connsiteY13" fmla="*/ 157606 h 336550"/>
                <a:gd name="connsiteX14" fmla="*/ 254001 w 338138"/>
                <a:gd name="connsiteY14" fmla="*/ 168140 h 336550"/>
                <a:gd name="connsiteX15" fmla="*/ 243385 w 338138"/>
                <a:gd name="connsiteY15" fmla="*/ 178674 h 336550"/>
                <a:gd name="connsiteX16" fmla="*/ 232768 w 338138"/>
                <a:gd name="connsiteY16" fmla="*/ 178674 h 336550"/>
                <a:gd name="connsiteX17" fmla="*/ 232768 w 338138"/>
                <a:gd name="connsiteY17" fmla="*/ 241879 h 336550"/>
                <a:gd name="connsiteX18" fmla="*/ 222152 w 338138"/>
                <a:gd name="connsiteY18" fmla="*/ 252413 h 336550"/>
                <a:gd name="connsiteX19" fmla="*/ 115987 w 338138"/>
                <a:gd name="connsiteY19" fmla="*/ 252413 h 336550"/>
                <a:gd name="connsiteX20" fmla="*/ 105371 w 338138"/>
                <a:gd name="connsiteY20" fmla="*/ 241879 h 336550"/>
                <a:gd name="connsiteX21" fmla="*/ 105371 w 338138"/>
                <a:gd name="connsiteY21" fmla="*/ 178674 h 336550"/>
                <a:gd name="connsiteX22" fmla="*/ 94754 w 338138"/>
                <a:gd name="connsiteY22" fmla="*/ 178674 h 336550"/>
                <a:gd name="connsiteX23" fmla="*/ 84138 w 338138"/>
                <a:gd name="connsiteY23" fmla="*/ 168140 h 336550"/>
                <a:gd name="connsiteX24" fmla="*/ 84138 w 338138"/>
                <a:gd name="connsiteY24" fmla="*/ 166823 h 336550"/>
                <a:gd name="connsiteX25" fmla="*/ 92100 w 338138"/>
                <a:gd name="connsiteY25" fmla="*/ 157606 h 336550"/>
                <a:gd name="connsiteX26" fmla="*/ 166416 w 338138"/>
                <a:gd name="connsiteY26" fmla="*/ 85183 h 336550"/>
                <a:gd name="connsiteX27" fmla="*/ 169070 w 338138"/>
                <a:gd name="connsiteY27" fmla="*/ 11112 h 336550"/>
                <a:gd name="connsiteX28" fmla="*/ 11113 w 338138"/>
                <a:gd name="connsiteY28" fmla="*/ 169069 h 336550"/>
                <a:gd name="connsiteX29" fmla="*/ 169070 w 338138"/>
                <a:gd name="connsiteY29" fmla="*/ 327026 h 336550"/>
                <a:gd name="connsiteX30" fmla="*/ 327027 w 338138"/>
                <a:gd name="connsiteY30" fmla="*/ 169069 h 336550"/>
                <a:gd name="connsiteX31" fmla="*/ 169070 w 338138"/>
                <a:gd name="connsiteY31" fmla="*/ 11112 h 336550"/>
                <a:gd name="connsiteX32" fmla="*/ 169069 w 338138"/>
                <a:gd name="connsiteY32" fmla="*/ 0 h 336550"/>
                <a:gd name="connsiteX33" fmla="*/ 338138 w 338138"/>
                <a:gd name="connsiteY33" fmla="*/ 168275 h 336550"/>
                <a:gd name="connsiteX34" fmla="*/ 169069 w 338138"/>
                <a:gd name="connsiteY34" fmla="*/ 336550 h 336550"/>
                <a:gd name="connsiteX35" fmla="*/ 0 w 338138"/>
                <a:gd name="connsiteY35" fmla="*/ 168275 h 336550"/>
                <a:gd name="connsiteX36" fmla="*/ 169069 w 338138"/>
                <a:gd name="connsiteY3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8138" h="336550">
                  <a:moveTo>
                    <a:pt x="106363" y="188912"/>
                  </a:moveTo>
                  <a:lnTo>
                    <a:pt x="106363" y="190500"/>
                  </a:lnTo>
                  <a:lnTo>
                    <a:pt x="107951" y="190500"/>
                  </a:lnTo>
                  <a:lnTo>
                    <a:pt x="107951" y="188912"/>
                  </a:lnTo>
                  <a:close/>
                  <a:moveTo>
                    <a:pt x="169863" y="96837"/>
                  </a:moveTo>
                  <a:lnTo>
                    <a:pt x="98425" y="168275"/>
                  </a:lnTo>
                  <a:lnTo>
                    <a:pt x="115888" y="168275"/>
                  </a:lnTo>
                  <a:lnTo>
                    <a:pt x="115888" y="242887"/>
                  </a:lnTo>
                  <a:lnTo>
                    <a:pt x="222251" y="242887"/>
                  </a:lnTo>
                  <a:lnTo>
                    <a:pt x="222251" y="168275"/>
                  </a:lnTo>
                  <a:lnTo>
                    <a:pt x="239713" y="168275"/>
                  </a:lnTo>
                  <a:close/>
                  <a:moveTo>
                    <a:pt x="166416" y="85183"/>
                  </a:moveTo>
                  <a:cubicBezTo>
                    <a:pt x="167743" y="82550"/>
                    <a:pt x="170397" y="82550"/>
                    <a:pt x="171724" y="85183"/>
                  </a:cubicBezTo>
                  <a:cubicBezTo>
                    <a:pt x="171724" y="85183"/>
                    <a:pt x="171724" y="85183"/>
                    <a:pt x="246039" y="157606"/>
                  </a:cubicBezTo>
                  <a:cubicBezTo>
                    <a:pt x="250020" y="158923"/>
                    <a:pt x="254001" y="162873"/>
                    <a:pt x="254001" y="168140"/>
                  </a:cubicBezTo>
                  <a:cubicBezTo>
                    <a:pt x="254001" y="173407"/>
                    <a:pt x="248693" y="178674"/>
                    <a:pt x="243385" y="178674"/>
                  </a:cubicBezTo>
                  <a:cubicBezTo>
                    <a:pt x="243385" y="178674"/>
                    <a:pt x="243385" y="178674"/>
                    <a:pt x="232768" y="178674"/>
                  </a:cubicBezTo>
                  <a:cubicBezTo>
                    <a:pt x="232768" y="178674"/>
                    <a:pt x="232768" y="178674"/>
                    <a:pt x="232768" y="241879"/>
                  </a:cubicBezTo>
                  <a:cubicBezTo>
                    <a:pt x="232768" y="247146"/>
                    <a:pt x="227460" y="252413"/>
                    <a:pt x="222152" y="252413"/>
                  </a:cubicBezTo>
                  <a:cubicBezTo>
                    <a:pt x="222152" y="252413"/>
                    <a:pt x="222152" y="252413"/>
                    <a:pt x="115987" y="252413"/>
                  </a:cubicBezTo>
                  <a:cubicBezTo>
                    <a:pt x="110679" y="252413"/>
                    <a:pt x="105371" y="247146"/>
                    <a:pt x="105371" y="241879"/>
                  </a:cubicBezTo>
                  <a:cubicBezTo>
                    <a:pt x="105371" y="241879"/>
                    <a:pt x="105371" y="241879"/>
                    <a:pt x="105371" y="178674"/>
                  </a:cubicBezTo>
                  <a:cubicBezTo>
                    <a:pt x="105371" y="178674"/>
                    <a:pt x="105371" y="178674"/>
                    <a:pt x="94754" y="178674"/>
                  </a:cubicBezTo>
                  <a:cubicBezTo>
                    <a:pt x="89446" y="178674"/>
                    <a:pt x="84138" y="173407"/>
                    <a:pt x="84138" y="168140"/>
                  </a:cubicBezTo>
                  <a:cubicBezTo>
                    <a:pt x="84138" y="168140"/>
                    <a:pt x="84138" y="166823"/>
                    <a:pt x="84138" y="166823"/>
                  </a:cubicBezTo>
                  <a:cubicBezTo>
                    <a:pt x="85465" y="162873"/>
                    <a:pt x="88119" y="158923"/>
                    <a:pt x="92100" y="157606"/>
                  </a:cubicBezTo>
                  <a:cubicBezTo>
                    <a:pt x="92100" y="157606"/>
                    <a:pt x="92100" y="157606"/>
                    <a:pt x="166416" y="85183"/>
                  </a:cubicBezTo>
                  <a:close/>
                  <a:moveTo>
                    <a:pt x="169070" y="11112"/>
                  </a:moveTo>
                  <a:cubicBezTo>
                    <a:pt x="81833" y="11112"/>
                    <a:pt x="11113" y="81832"/>
                    <a:pt x="11113" y="169069"/>
                  </a:cubicBezTo>
                  <a:cubicBezTo>
                    <a:pt x="11113" y="256306"/>
                    <a:pt x="81833" y="327026"/>
                    <a:pt x="169070" y="327026"/>
                  </a:cubicBezTo>
                  <a:cubicBezTo>
                    <a:pt x="256307" y="327026"/>
                    <a:pt x="327027" y="256306"/>
                    <a:pt x="327027" y="169069"/>
                  </a:cubicBezTo>
                  <a:cubicBezTo>
                    <a:pt x="327027" y="81832"/>
                    <a:pt x="256307" y="11112"/>
                    <a:pt x="169070" y="11112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339"/>
                    <a:pt x="338138" y="168275"/>
                  </a:cubicBezTo>
                  <a:cubicBezTo>
                    <a:pt x="338138" y="261211"/>
                    <a:pt x="262443" y="336550"/>
                    <a:pt x="169069" y="336550"/>
                  </a:cubicBezTo>
                  <a:cubicBezTo>
                    <a:pt x="75695" y="336550"/>
                    <a:pt x="0" y="261211"/>
                    <a:pt x="0" y="168275"/>
                  </a:cubicBezTo>
                  <a:cubicBezTo>
                    <a:pt x="0" y="75339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2">
              <a:extLst>
                <a:ext uri="{FF2B5EF4-FFF2-40B4-BE49-F238E27FC236}">
                  <a16:creationId xmlns:a16="http://schemas.microsoft.com/office/drawing/2014/main" id="{4F109196-1105-43DA-BCC5-2A4910C8EDCF}"/>
                </a:ext>
              </a:extLst>
            </p:cNvPr>
            <p:cNvSpPr/>
            <p:nvPr/>
          </p:nvSpPr>
          <p:spPr bwMode="auto">
            <a:xfrm>
              <a:off x="5248995" y="3318823"/>
              <a:ext cx="405597" cy="405597"/>
            </a:xfrm>
            <a:custGeom>
              <a:avLst/>
              <a:gdLst>
                <a:gd name="connsiteX0" fmla="*/ 165894 w 331788"/>
                <a:gd name="connsiteY0" fmla="*/ 145113 h 331788"/>
                <a:gd name="connsiteX1" fmla="*/ 151827 w 331788"/>
                <a:gd name="connsiteY1" fmla="*/ 151827 h 331788"/>
                <a:gd name="connsiteX2" fmla="*/ 151827 w 331788"/>
                <a:gd name="connsiteY2" fmla="*/ 179961 h 331788"/>
                <a:gd name="connsiteX3" fmla="*/ 179961 w 331788"/>
                <a:gd name="connsiteY3" fmla="*/ 179961 h 331788"/>
                <a:gd name="connsiteX4" fmla="*/ 179961 w 331788"/>
                <a:gd name="connsiteY4" fmla="*/ 151827 h 331788"/>
                <a:gd name="connsiteX5" fmla="*/ 165894 w 331788"/>
                <a:gd name="connsiteY5" fmla="*/ 145113 h 331788"/>
                <a:gd name="connsiteX6" fmla="*/ 103187 w 331788"/>
                <a:gd name="connsiteY6" fmla="*/ 103187 h 331788"/>
                <a:gd name="connsiteX7" fmla="*/ 147604 w 331788"/>
                <a:gd name="connsiteY7" fmla="*/ 111025 h 331788"/>
                <a:gd name="connsiteX8" fmla="*/ 133234 w 331788"/>
                <a:gd name="connsiteY8" fmla="*/ 125395 h 331788"/>
                <a:gd name="connsiteX9" fmla="*/ 147604 w 331788"/>
                <a:gd name="connsiteY9" fmla="*/ 139766 h 331788"/>
                <a:gd name="connsiteX10" fmla="*/ 184183 w 331788"/>
                <a:gd name="connsiteY10" fmla="*/ 139766 h 331788"/>
                <a:gd name="connsiteX11" fmla="*/ 198553 w 331788"/>
                <a:gd name="connsiteY11" fmla="*/ 125395 h 331788"/>
                <a:gd name="connsiteX12" fmla="*/ 184183 w 331788"/>
                <a:gd name="connsiteY12" fmla="*/ 111025 h 331788"/>
                <a:gd name="connsiteX13" fmla="*/ 228600 w 331788"/>
                <a:gd name="connsiteY13" fmla="*/ 103187 h 331788"/>
                <a:gd name="connsiteX14" fmla="*/ 220762 w 331788"/>
                <a:gd name="connsiteY14" fmla="*/ 147604 h 331788"/>
                <a:gd name="connsiteX15" fmla="*/ 206392 w 331788"/>
                <a:gd name="connsiteY15" fmla="*/ 133234 h 331788"/>
                <a:gd name="connsiteX16" fmla="*/ 192021 w 331788"/>
                <a:gd name="connsiteY16" fmla="*/ 147604 h 331788"/>
                <a:gd name="connsiteX17" fmla="*/ 192021 w 331788"/>
                <a:gd name="connsiteY17" fmla="*/ 184183 h 331788"/>
                <a:gd name="connsiteX18" fmla="*/ 206392 w 331788"/>
                <a:gd name="connsiteY18" fmla="*/ 198553 h 331788"/>
                <a:gd name="connsiteX19" fmla="*/ 220762 w 331788"/>
                <a:gd name="connsiteY19" fmla="*/ 184183 h 331788"/>
                <a:gd name="connsiteX20" fmla="*/ 228600 w 331788"/>
                <a:gd name="connsiteY20" fmla="*/ 228600 h 331788"/>
                <a:gd name="connsiteX21" fmla="*/ 184183 w 331788"/>
                <a:gd name="connsiteY21" fmla="*/ 220762 h 331788"/>
                <a:gd name="connsiteX22" fmla="*/ 198553 w 331788"/>
                <a:gd name="connsiteY22" fmla="*/ 206392 h 331788"/>
                <a:gd name="connsiteX23" fmla="*/ 184183 w 331788"/>
                <a:gd name="connsiteY23" fmla="*/ 192021 h 331788"/>
                <a:gd name="connsiteX24" fmla="*/ 147604 w 331788"/>
                <a:gd name="connsiteY24" fmla="*/ 192021 h 331788"/>
                <a:gd name="connsiteX25" fmla="*/ 133234 w 331788"/>
                <a:gd name="connsiteY25" fmla="*/ 206392 h 331788"/>
                <a:gd name="connsiteX26" fmla="*/ 147604 w 331788"/>
                <a:gd name="connsiteY26" fmla="*/ 220762 h 331788"/>
                <a:gd name="connsiteX27" fmla="*/ 103187 w 331788"/>
                <a:gd name="connsiteY27" fmla="*/ 228600 h 331788"/>
                <a:gd name="connsiteX28" fmla="*/ 111025 w 331788"/>
                <a:gd name="connsiteY28" fmla="*/ 184183 h 331788"/>
                <a:gd name="connsiteX29" fmla="*/ 125395 w 331788"/>
                <a:gd name="connsiteY29" fmla="*/ 198553 h 331788"/>
                <a:gd name="connsiteX30" fmla="*/ 139766 w 331788"/>
                <a:gd name="connsiteY30" fmla="*/ 184183 h 331788"/>
                <a:gd name="connsiteX31" fmla="*/ 139766 w 331788"/>
                <a:gd name="connsiteY31" fmla="*/ 147604 h 331788"/>
                <a:gd name="connsiteX32" fmla="*/ 125395 w 331788"/>
                <a:gd name="connsiteY32" fmla="*/ 133234 h 331788"/>
                <a:gd name="connsiteX33" fmla="*/ 111025 w 331788"/>
                <a:gd name="connsiteY33" fmla="*/ 147604 h 331788"/>
                <a:gd name="connsiteX34" fmla="*/ 103187 w 331788"/>
                <a:gd name="connsiteY34" fmla="*/ 103187 h 331788"/>
                <a:gd name="connsiteX35" fmla="*/ 165894 w 331788"/>
                <a:gd name="connsiteY35" fmla="*/ 11112 h 331788"/>
                <a:gd name="connsiteX36" fmla="*/ 11112 w 331788"/>
                <a:gd name="connsiteY36" fmla="*/ 165894 h 331788"/>
                <a:gd name="connsiteX37" fmla="*/ 165894 w 331788"/>
                <a:gd name="connsiteY37" fmla="*/ 320676 h 331788"/>
                <a:gd name="connsiteX38" fmla="*/ 320676 w 331788"/>
                <a:gd name="connsiteY38" fmla="*/ 165894 h 331788"/>
                <a:gd name="connsiteX39" fmla="*/ 165894 w 331788"/>
                <a:gd name="connsiteY39" fmla="*/ 11112 h 331788"/>
                <a:gd name="connsiteX40" fmla="*/ 165894 w 331788"/>
                <a:gd name="connsiteY40" fmla="*/ 0 h 331788"/>
                <a:gd name="connsiteX41" fmla="*/ 331788 w 331788"/>
                <a:gd name="connsiteY41" fmla="*/ 165894 h 331788"/>
                <a:gd name="connsiteX42" fmla="*/ 165894 w 331788"/>
                <a:gd name="connsiteY42" fmla="*/ 331788 h 331788"/>
                <a:gd name="connsiteX43" fmla="*/ 0 w 331788"/>
                <a:gd name="connsiteY43" fmla="*/ 165894 h 331788"/>
                <a:gd name="connsiteX44" fmla="*/ 165894 w 331788"/>
                <a:gd name="connsiteY4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1788" h="331788">
                  <a:moveTo>
                    <a:pt x="165894" y="145113"/>
                  </a:moveTo>
                  <a:cubicBezTo>
                    <a:pt x="160779" y="145113"/>
                    <a:pt x="155664" y="147351"/>
                    <a:pt x="151827" y="151827"/>
                  </a:cubicBezTo>
                  <a:cubicBezTo>
                    <a:pt x="142875" y="159500"/>
                    <a:pt x="142875" y="172288"/>
                    <a:pt x="151827" y="179961"/>
                  </a:cubicBezTo>
                  <a:cubicBezTo>
                    <a:pt x="159500" y="188913"/>
                    <a:pt x="172288" y="188913"/>
                    <a:pt x="179961" y="179961"/>
                  </a:cubicBezTo>
                  <a:cubicBezTo>
                    <a:pt x="188913" y="172288"/>
                    <a:pt x="188913" y="159500"/>
                    <a:pt x="179961" y="151827"/>
                  </a:cubicBezTo>
                  <a:cubicBezTo>
                    <a:pt x="176125" y="147351"/>
                    <a:pt x="171010" y="145113"/>
                    <a:pt x="165894" y="145113"/>
                  </a:cubicBezTo>
                  <a:close/>
                  <a:moveTo>
                    <a:pt x="103187" y="103187"/>
                  </a:moveTo>
                  <a:cubicBezTo>
                    <a:pt x="103187" y="103187"/>
                    <a:pt x="103187" y="103187"/>
                    <a:pt x="147604" y="111025"/>
                  </a:cubicBezTo>
                  <a:cubicBezTo>
                    <a:pt x="147604" y="111025"/>
                    <a:pt x="147604" y="111025"/>
                    <a:pt x="133234" y="125395"/>
                  </a:cubicBezTo>
                  <a:cubicBezTo>
                    <a:pt x="133234" y="125395"/>
                    <a:pt x="133234" y="125395"/>
                    <a:pt x="147604" y="139766"/>
                  </a:cubicBezTo>
                  <a:cubicBezTo>
                    <a:pt x="158055" y="133234"/>
                    <a:pt x="173732" y="133234"/>
                    <a:pt x="184183" y="139766"/>
                  </a:cubicBezTo>
                  <a:cubicBezTo>
                    <a:pt x="184183" y="139766"/>
                    <a:pt x="184183" y="139766"/>
                    <a:pt x="198553" y="125395"/>
                  </a:cubicBezTo>
                  <a:cubicBezTo>
                    <a:pt x="198553" y="125395"/>
                    <a:pt x="198553" y="125395"/>
                    <a:pt x="184183" y="111025"/>
                  </a:cubicBezTo>
                  <a:cubicBezTo>
                    <a:pt x="184183" y="111025"/>
                    <a:pt x="184183" y="111025"/>
                    <a:pt x="228600" y="103187"/>
                  </a:cubicBezTo>
                  <a:cubicBezTo>
                    <a:pt x="228600" y="103187"/>
                    <a:pt x="228600" y="103187"/>
                    <a:pt x="220762" y="147604"/>
                  </a:cubicBezTo>
                  <a:cubicBezTo>
                    <a:pt x="220762" y="147604"/>
                    <a:pt x="220762" y="147604"/>
                    <a:pt x="206392" y="133234"/>
                  </a:cubicBezTo>
                  <a:cubicBezTo>
                    <a:pt x="206392" y="133234"/>
                    <a:pt x="206392" y="133234"/>
                    <a:pt x="192021" y="147604"/>
                  </a:cubicBezTo>
                  <a:cubicBezTo>
                    <a:pt x="198553" y="158055"/>
                    <a:pt x="198553" y="173732"/>
                    <a:pt x="192021" y="184183"/>
                  </a:cubicBezTo>
                  <a:cubicBezTo>
                    <a:pt x="192021" y="184183"/>
                    <a:pt x="192021" y="184183"/>
                    <a:pt x="206392" y="198553"/>
                  </a:cubicBezTo>
                  <a:lnTo>
                    <a:pt x="220762" y="184183"/>
                  </a:lnTo>
                  <a:cubicBezTo>
                    <a:pt x="220762" y="184183"/>
                    <a:pt x="220762" y="184183"/>
                    <a:pt x="228600" y="228600"/>
                  </a:cubicBezTo>
                  <a:cubicBezTo>
                    <a:pt x="228600" y="228600"/>
                    <a:pt x="228600" y="228600"/>
                    <a:pt x="184183" y="220762"/>
                  </a:cubicBezTo>
                  <a:cubicBezTo>
                    <a:pt x="184183" y="220762"/>
                    <a:pt x="184183" y="220762"/>
                    <a:pt x="198553" y="206392"/>
                  </a:cubicBezTo>
                  <a:cubicBezTo>
                    <a:pt x="198553" y="206392"/>
                    <a:pt x="198553" y="206392"/>
                    <a:pt x="184183" y="192021"/>
                  </a:cubicBezTo>
                  <a:cubicBezTo>
                    <a:pt x="173732" y="198553"/>
                    <a:pt x="158055" y="198553"/>
                    <a:pt x="147604" y="192021"/>
                  </a:cubicBezTo>
                  <a:cubicBezTo>
                    <a:pt x="147604" y="192021"/>
                    <a:pt x="147604" y="192021"/>
                    <a:pt x="133234" y="206392"/>
                  </a:cubicBezTo>
                  <a:cubicBezTo>
                    <a:pt x="133234" y="206392"/>
                    <a:pt x="133234" y="206392"/>
                    <a:pt x="147604" y="220762"/>
                  </a:cubicBezTo>
                  <a:cubicBezTo>
                    <a:pt x="147604" y="220762"/>
                    <a:pt x="147604" y="220762"/>
                    <a:pt x="103187" y="228600"/>
                  </a:cubicBezTo>
                  <a:cubicBezTo>
                    <a:pt x="103187" y="228600"/>
                    <a:pt x="103187" y="228600"/>
                    <a:pt x="111025" y="184183"/>
                  </a:cubicBezTo>
                  <a:cubicBezTo>
                    <a:pt x="111025" y="184183"/>
                    <a:pt x="111025" y="184183"/>
                    <a:pt x="125395" y="198553"/>
                  </a:cubicBezTo>
                  <a:cubicBezTo>
                    <a:pt x="125395" y="198553"/>
                    <a:pt x="125395" y="198553"/>
                    <a:pt x="139766" y="184183"/>
                  </a:cubicBezTo>
                  <a:cubicBezTo>
                    <a:pt x="133234" y="173732"/>
                    <a:pt x="133234" y="158055"/>
                    <a:pt x="139766" y="147604"/>
                  </a:cubicBezTo>
                  <a:cubicBezTo>
                    <a:pt x="139766" y="147604"/>
                    <a:pt x="139766" y="147604"/>
                    <a:pt x="125395" y="133234"/>
                  </a:cubicBezTo>
                  <a:cubicBezTo>
                    <a:pt x="125395" y="133234"/>
                    <a:pt x="125395" y="133234"/>
                    <a:pt x="111025" y="147604"/>
                  </a:cubicBezTo>
                  <a:cubicBezTo>
                    <a:pt x="111025" y="147604"/>
                    <a:pt x="111025" y="147604"/>
                    <a:pt x="103187" y="103187"/>
                  </a:cubicBezTo>
                  <a:close/>
                  <a:moveTo>
                    <a:pt x="165894" y="11112"/>
                  </a:moveTo>
                  <a:cubicBezTo>
                    <a:pt x="80410" y="11112"/>
                    <a:pt x="11112" y="80410"/>
                    <a:pt x="11112" y="165894"/>
                  </a:cubicBezTo>
                  <a:cubicBezTo>
                    <a:pt x="11112" y="251378"/>
                    <a:pt x="80410" y="320676"/>
                    <a:pt x="165894" y="320676"/>
                  </a:cubicBezTo>
                  <a:cubicBezTo>
                    <a:pt x="251378" y="320676"/>
                    <a:pt x="320676" y="251378"/>
                    <a:pt x="320676" y="165894"/>
                  </a:cubicBezTo>
                  <a:cubicBezTo>
                    <a:pt x="320676" y="80410"/>
                    <a:pt x="251378" y="11112"/>
                    <a:pt x="165894" y="11112"/>
                  </a:cubicBezTo>
                  <a:close/>
                  <a:moveTo>
                    <a:pt x="165894" y="0"/>
                  </a:moveTo>
                  <a:cubicBezTo>
                    <a:pt x="257515" y="0"/>
                    <a:pt x="331788" y="74273"/>
                    <a:pt x="331788" y="165894"/>
                  </a:cubicBezTo>
                  <a:cubicBezTo>
                    <a:pt x="331788" y="257515"/>
                    <a:pt x="257515" y="331788"/>
                    <a:pt x="165894" y="331788"/>
                  </a:cubicBezTo>
                  <a:cubicBezTo>
                    <a:pt x="74273" y="331788"/>
                    <a:pt x="0" y="257515"/>
                    <a:pt x="0" y="165894"/>
                  </a:cubicBezTo>
                  <a:cubicBezTo>
                    <a:pt x="0" y="74273"/>
                    <a:pt x="74273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CE6AE23-BEC6-4F9D-AFF1-01D0EC5826E7}"/>
                </a:ext>
              </a:extLst>
            </p:cNvPr>
            <p:cNvSpPr txBox="1"/>
            <p:nvPr/>
          </p:nvSpPr>
          <p:spPr>
            <a:xfrm>
              <a:off x="5682858" y="1506552"/>
              <a:ext cx="396263" cy="369332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  <a:ea typeface="思源黑体旧字形 Normal" panose="020B0400000000000000" pitchFamily="34" charset="-128"/>
                </a:rPr>
                <a:t>01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5E4C50B-E7E9-49F4-A92B-B1AE950D77CA}"/>
                </a:ext>
              </a:extLst>
            </p:cNvPr>
            <p:cNvSpPr txBox="1"/>
            <p:nvPr/>
          </p:nvSpPr>
          <p:spPr>
            <a:xfrm>
              <a:off x="6503198" y="1726531"/>
              <a:ext cx="423514" cy="369332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  <a:ea typeface="思源黑体旧字形 Normal" panose="020B0400000000000000" pitchFamily="34" charset="-128"/>
                </a:rPr>
                <a:t>02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F0FBF90-5155-4E59-B726-87B2388DE6F9}"/>
                </a:ext>
              </a:extLst>
            </p:cNvPr>
            <p:cNvSpPr txBox="1"/>
            <p:nvPr/>
          </p:nvSpPr>
          <p:spPr>
            <a:xfrm>
              <a:off x="7130600" y="2120060"/>
              <a:ext cx="429926" cy="369332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  <a:ea typeface="思源黑体旧字形 Normal" panose="020B0400000000000000" pitchFamily="34" charset="-128"/>
                </a:rPr>
                <a:t>03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17BD88-DE28-4D7D-8E27-51F26E7E73E0}"/>
              </a:ext>
            </a:extLst>
          </p:cNvPr>
          <p:cNvGrpSpPr/>
          <p:nvPr/>
        </p:nvGrpSpPr>
        <p:grpSpPr>
          <a:xfrm>
            <a:off x="8053874" y="2324563"/>
            <a:ext cx="3232574" cy="692332"/>
            <a:chOff x="6302885" y="1678126"/>
            <a:chExt cx="3232574" cy="692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F14EB34-2DFC-4750-BE70-2281F641025E}"/>
                </a:ext>
              </a:extLst>
            </p:cNvPr>
            <p:cNvSpPr/>
            <p:nvPr/>
          </p:nvSpPr>
          <p:spPr>
            <a:xfrm>
              <a:off x="6302885" y="2030750"/>
              <a:ext cx="3232574" cy="33970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/>
                <a:t>需求分析、系统设计、后台接口开发</a:t>
              </a:r>
              <a:endParaRPr lang="zh-CN" altLang="en-US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C4DB092-8AC0-4F8D-AEEF-AF49A42544EA}"/>
                </a:ext>
              </a:extLst>
            </p:cNvPr>
            <p:cNvSpPr/>
            <p:nvPr/>
          </p:nvSpPr>
          <p:spPr>
            <a:xfrm>
              <a:off x="6302885" y="1678126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角色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D0EF3AC-2522-4398-AAD7-7763E8411313}"/>
              </a:ext>
            </a:extLst>
          </p:cNvPr>
          <p:cNvGrpSpPr/>
          <p:nvPr/>
        </p:nvGrpSpPr>
        <p:grpSpPr>
          <a:xfrm>
            <a:off x="8053873" y="4359438"/>
            <a:ext cx="3367813" cy="1527048"/>
            <a:chOff x="6302885" y="1678126"/>
            <a:chExt cx="3232574" cy="1527048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782245-A872-4646-AC2A-8B9DED60DD83}"/>
                </a:ext>
              </a:extLst>
            </p:cNvPr>
            <p:cNvSpPr/>
            <p:nvPr/>
          </p:nvSpPr>
          <p:spPr>
            <a:xfrm>
              <a:off x="6302885" y="2030750"/>
              <a:ext cx="3232574" cy="11744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高质量的完成了百团一期常规赛内容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系统设计较好支持后续扩展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对系统中组织结构、用户及营收数据等业务数据有了初步了解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FF9BA4D-1E4B-4EF3-8140-E95E9383D9E9}"/>
                </a:ext>
              </a:extLst>
            </p:cNvPr>
            <p:cNvSpPr/>
            <p:nvPr/>
          </p:nvSpPr>
          <p:spPr>
            <a:xfrm>
              <a:off x="6302885" y="1678126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成绩及收获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5B030ED-19F1-4511-AAD9-1EA9C73833AC}"/>
              </a:ext>
            </a:extLst>
          </p:cNvPr>
          <p:cNvGrpSpPr/>
          <p:nvPr/>
        </p:nvGrpSpPr>
        <p:grpSpPr>
          <a:xfrm>
            <a:off x="1030554" y="2324563"/>
            <a:ext cx="3232574" cy="971511"/>
            <a:chOff x="6302885" y="1678126"/>
            <a:chExt cx="3232574" cy="971511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9E1E5F-18B0-4C65-B84B-CC476C4C84AD}"/>
                </a:ext>
              </a:extLst>
            </p:cNvPr>
            <p:cNvSpPr/>
            <p:nvPr/>
          </p:nvSpPr>
          <p:spPr>
            <a:xfrm>
              <a:off x="6302885" y="2030750"/>
              <a:ext cx="3232574" cy="61888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西安年会上发布</a:t>
              </a:r>
              <a:r>
                <a:rPr lang="en-US" altLang="zh-CN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2019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下半年度全新赛事</a:t>
              </a:r>
              <a:r>
                <a:rPr lang="en-US" altLang="zh-CN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-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百团大战，需要做赛事的支持系统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BBB8721-C248-49ED-8673-68702565C80A}"/>
                </a:ext>
              </a:extLst>
            </p:cNvPr>
            <p:cNvSpPr/>
            <p:nvPr/>
          </p:nvSpPr>
          <p:spPr>
            <a:xfrm>
              <a:off x="7293485" y="1678126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项目概况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E38C120-3737-479E-A65F-31FB6BC9DCC6}"/>
              </a:ext>
            </a:extLst>
          </p:cNvPr>
          <p:cNvGrpSpPr/>
          <p:nvPr/>
        </p:nvGrpSpPr>
        <p:grpSpPr>
          <a:xfrm>
            <a:off x="1030554" y="4359438"/>
            <a:ext cx="3232574" cy="1250049"/>
            <a:chOff x="6302885" y="1678126"/>
            <a:chExt cx="3232574" cy="125004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2DE0599-0C13-4FE8-A5AA-913367926F7E}"/>
                </a:ext>
              </a:extLst>
            </p:cNvPr>
            <p:cNvSpPr/>
            <p:nvPr/>
          </p:nvSpPr>
          <p:spPr>
            <a:xfrm>
              <a:off x="6302885" y="2030750"/>
              <a:ext cx="3232574" cy="8974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完成相关模型分析及数据库表设计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后台团队管理及商品管理接口的开发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一期常规赛内容后台接口的开发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954C941-35F6-49E3-A483-815EB4C00A9A}"/>
                </a:ext>
              </a:extLst>
            </p:cNvPr>
            <p:cNvSpPr/>
            <p:nvPr/>
          </p:nvSpPr>
          <p:spPr>
            <a:xfrm>
              <a:off x="7293485" y="1678126"/>
              <a:ext cx="2241974" cy="4024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工作内容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78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6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6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9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6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1514" y="302984"/>
            <a:ext cx="113573" cy="591328"/>
          </a:xfrm>
          <a:prstGeom prst="rect">
            <a:avLst/>
          </a:prstGeom>
          <a:solidFill>
            <a:srgbClr val="E76F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a typeface="思源黑体旧字形 Normal" panose="020B0400000000000000" pitchFamily="34" charset="-128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5087" y="912149"/>
            <a:ext cx="10733469" cy="262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94710" y="293840"/>
            <a:ext cx="632613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rPr>
              <a:t>Looklook</a:t>
            </a:r>
            <a:r>
              <a:rPr lang="zh-CN" altLang="en-US" sz="3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  <a:sym typeface="Arial" panose="020B0604020202020204" pitchFamily="34" charset="0"/>
              </a:rPr>
              <a:t>的代码重构</a:t>
            </a:r>
            <a:endParaRPr lang="zh-CN" altLang="en-US" sz="3200" b="1" dirty="0">
              <a:ln w="6350">
                <a:noFill/>
              </a:ln>
              <a:solidFill>
                <a:srgbClr val="3D3D3D"/>
              </a:solidFill>
              <a:latin typeface="思源黑体旧字形 Normal" panose="020B0400000000000000" pitchFamily="34" charset="-128"/>
              <a:ea typeface="思源黑体旧字形 Normal" panose="020B0400000000000000" pitchFamily="34" charset="-128"/>
            </a:endParaRPr>
          </a:p>
        </p:txBody>
      </p:sp>
      <p:grpSp>
        <p:nvGrpSpPr>
          <p:cNvPr id="17" name="7aad327f-96ee-479b-9e47-4d9af0f21fa7">
            <a:extLst>
              <a:ext uri="{FF2B5EF4-FFF2-40B4-BE49-F238E27FC236}">
                <a16:creationId xmlns:a16="http://schemas.microsoft.com/office/drawing/2014/main" id="{B00FDE85-22D3-4747-AB88-DBDE0D2CD199}"/>
              </a:ext>
            </a:extLst>
          </p:cNvPr>
          <p:cNvGrpSpPr>
            <a:grpSpLocks noChangeAspect="1"/>
          </p:cNvGrpSpPr>
          <p:nvPr/>
        </p:nvGrpSpPr>
        <p:grpSpPr>
          <a:xfrm>
            <a:off x="2557754" y="2316109"/>
            <a:ext cx="7076493" cy="3631519"/>
            <a:chOff x="2557754" y="1802739"/>
            <a:chExt cx="7076493" cy="3631519"/>
          </a:xfrm>
        </p:grpSpPr>
        <p:grpSp>
          <p:nvGrpSpPr>
            <p:cNvPr id="18" name="Group 1">
              <a:extLst>
                <a:ext uri="{FF2B5EF4-FFF2-40B4-BE49-F238E27FC236}">
                  <a16:creationId xmlns:a16="http://schemas.microsoft.com/office/drawing/2014/main" id="{0F8071A7-C47C-46A2-A388-87FC1CF27D4D}"/>
                </a:ext>
              </a:extLst>
            </p:cNvPr>
            <p:cNvGrpSpPr/>
            <p:nvPr/>
          </p:nvGrpSpPr>
          <p:grpSpPr>
            <a:xfrm>
              <a:off x="3731650" y="3001614"/>
              <a:ext cx="1548058" cy="1346811"/>
              <a:chOff x="3731650" y="3001614"/>
              <a:chExt cx="1548058" cy="1346811"/>
            </a:xfrm>
          </p:grpSpPr>
          <p:sp>
            <p:nvSpPr>
              <p:cNvPr id="42" name="Hexagon 6">
                <a:extLst>
                  <a:ext uri="{FF2B5EF4-FFF2-40B4-BE49-F238E27FC236}">
                    <a16:creationId xmlns:a16="http://schemas.microsoft.com/office/drawing/2014/main" id="{8FE4A605-4E0C-4862-BE58-2F56C8E9BE48}"/>
                  </a:ext>
                </a:extLst>
              </p:cNvPr>
              <p:cNvSpPr/>
              <p:nvPr/>
            </p:nvSpPr>
            <p:spPr>
              <a:xfrm>
                <a:off x="3731650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D3D3D"/>
              </a:solidFill>
              <a:ln w="9525">
                <a:noFill/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sz="8000" dirty="0">
                  <a:solidFill>
                    <a:schemeClr val="tx1"/>
                  </a:solidFill>
                  <a:latin typeface="Agency FB" panose="020B0503020202020204" pitchFamily="34" charset="0"/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43" name="Freeform: Shape 8">
                <a:extLst>
                  <a:ext uri="{FF2B5EF4-FFF2-40B4-BE49-F238E27FC236}">
                    <a16:creationId xmlns:a16="http://schemas.microsoft.com/office/drawing/2014/main" id="{D524E8AF-C8DA-47A1-868F-D31917D756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57779" y="3471893"/>
                <a:ext cx="354331" cy="360000"/>
              </a:xfrm>
              <a:custGeom>
                <a:avLst/>
                <a:gdLst>
                  <a:gd name="T0" fmla="*/ 49 w 125"/>
                  <a:gd name="T1" fmla="*/ 16 h 127"/>
                  <a:gd name="T2" fmla="*/ 36 w 125"/>
                  <a:gd name="T3" fmla="*/ 18 h 127"/>
                  <a:gd name="T4" fmla="*/ 25 w 125"/>
                  <a:gd name="T5" fmla="*/ 26 h 127"/>
                  <a:gd name="T6" fmla="*/ 18 w 125"/>
                  <a:gd name="T7" fmla="*/ 37 h 127"/>
                  <a:gd name="T8" fmla="*/ 15 w 125"/>
                  <a:gd name="T9" fmla="*/ 50 h 127"/>
                  <a:gd name="T10" fmla="*/ 18 w 125"/>
                  <a:gd name="T11" fmla="*/ 64 h 127"/>
                  <a:gd name="T12" fmla="*/ 25 w 125"/>
                  <a:gd name="T13" fmla="*/ 75 h 127"/>
                  <a:gd name="T14" fmla="*/ 36 w 125"/>
                  <a:gd name="T15" fmla="*/ 81 h 127"/>
                  <a:gd name="T16" fmla="*/ 49 w 125"/>
                  <a:gd name="T17" fmla="*/ 85 h 127"/>
                  <a:gd name="T18" fmla="*/ 63 w 125"/>
                  <a:gd name="T19" fmla="*/ 81 h 127"/>
                  <a:gd name="T20" fmla="*/ 73 w 125"/>
                  <a:gd name="T21" fmla="*/ 75 h 127"/>
                  <a:gd name="T22" fmla="*/ 81 w 125"/>
                  <a:gd name="T23" fmla="*/ 64 h 127"/>
                  <a:gd name="T24" fmla="*/ 84 w 125"/>
                  <a:gd name="T25" fmla="*/ 50 h 127"/>
                  <a:gd name="T26" fmla="*/ 81 w 125"/>
                  <a:gd name="T27" fmla="*/ 37 h 127"/>
                  <a:gd name="T28" fmla="*/ 73 w 125"/>
                  <a:gd name="T29" fmla="*/ 26 h 127"/>
                  <a:gd name="T30" fmla="*/ 63 w 125"/>
                  <a:gd name="T31" fmla="*/ 18 h 127"/>
                  <a:gd name="T32" fmla="*/ 49 w 125"/>
                  <a:gd name="T33" fmla="*/ 16 h 127"/>
                  <a:gd name="T34" fmla="*/ 49 w 125"/>
                  <a:gd name="T35" fmla="*/ 0 h 127"/>
                  <a:gd name="T36" fmla="*/ 68 w 125"/>
                  <a:gd name="T37" fmla="*/ 4 h 127"/>
                  <a:gd name="T38" fmla="*/ 85 w 125"/>
                  <a:gd name="T39" fmla="*/ 16 h 127"/>
                  <a:gd name="T40" fmla="*/ 95 w 125"/>
                  <a:gd name="T41" fmla="*/ 31 h 127"/>
                  <a:gd name="T42" fmla="*/ 99 w 125"/>
                  <a:gd name="T43" fmla="*/ 50 h 127"/>
                  <a:gd name="T44" fmla="*/ 97 w 125"/>
                  <a:gd name="T45" fmla="*/ 64 h 127"/>
                  <a:gd name="T46" fmla="*/ 91 w 125"/>
                  <a:gd name="T47" fmla="*/ 77 h 127"/>
                  <a:gd name="T48" fmla="*/ 91 w 125"/>
                  <a:gd name="T49" fmla="*/ 78 h 127"/>
                  <a:gd name="T50" fmla="*/ 122 w 125"/>
                  <a:gd name="T51" fmla="*/ 109 h 127"/>
                  <a:gd name="T52" fmla="*/ 124 w 125"/>
                  <a:gd name="T53" fmla="*/ 113 h 127"/>
                  <a:gd name="T54" fmla="*/ 125 w 125"/>
                  <a:gd name="T55" fmla="*/ 116 h 127"/>
                  <a:gd name="T56" fmla="*/ 124 w 125"/>
                  <a:gd name="T57" fmla="*/ 120 h 127"/>
                  <a:gd name="T58" fmla="*/ 122 w 125"/>
                  <a:gd name="T59" fmla="*/ 123 h 127"/>
                  <a:gd name="T60" fmla="*/ 119 w 125"/>
                  <a:gd name="T61" fmla="*/ 126 h 127"/>
                  <a:gd name="T62" fmla="*/ 115 w 125"/>
                  <a:gd name="T63" fmla="*/ 127 h 127"/>
                  <a:gd name="T64" fmla="*/ 111 w 125"/>
                  <a:gd name="T65" fmla="*/ 126 h 127"/>
                  <a:gd name="T66" fmla="*/ 107 w 125"/>
                  <a:gd name="T67" fmla="*/ 123 h 127"/>
                  <a:gd name="T68" fmla="*/ 77 w 125"/>
                  <a:gd name="T69" fmla="*/ 93 h 127"/>
                  <a:gd name="T70" fmla="*/ 76 w 125"/>
                  <a:gd name="T71" fmla="*/ 92 h 127"/>
                  <a:gd name="T72" fmla="*/ 64 w 125"/>
                  <a:gd name="T73" fmla="*/ 98 h 127"/>
                  <a:gd name="T74" fmla="*/ 49 w 125"/>
                  <a:gd name="T75" fmla="*/ 101 h 127"/>
                  <a:gd name="T76" fmla="*/ 30 w 125"/>
                  <a:gd name="T77" fmla="*/ 97 h 127"/>
                  <a:gd name="T78" fmla="*/ 14 w 125"/>
                  <a:gd name="T79" fmla="*/ 85 h 127"/>
                  <a:gd name="T80" fmla="*/ 4 w 125"/>
                  <a:gd name="T81" fmla="*/ 69 h 127"/>
                  <a:gd name="T82" fmla="*/ 0 w 125"/>
                  <a:gd name="T83" fmla="*/ 50 h 127"/>
                  <a:gd name="T84" fmla="*/ 4 w 125"/>
                  <a:gd name="T85" fmla="*/ 31 h 127"/>
                  <a:gd name="T86" fmla="*/ 14 w 125"/>
                  <a:gd name="T87" fmla="*/ 16 h 127"/>
                  <a:gd name="T88" fmla="*/ 30 w 125"/>
                  <a:gd name="T89" fmla="*/ 4 h 127"/>
                  <a:gd name="T90" fmla="*/ 49 w 125"/>
                  <a:gd name="T9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27">
                    <a:moveTo>
                      <a:pt x="49" y="16"/>
                    </a:moveTo>
                    <a:lnTo>
                      <a:pt x="36" y="18"/>
                    </a:lnTo>
                    <a:lnTo>
                      <a:pt x="25" y="26"/>
                    </a:lnTo>
                    <a:lnTo>
                      <a:pt x="18" y="37"/>
                    </a:lnTo>
                    <a:lnTo>
                      <a:pt x="15" y="50"/>
                    </a:lnTo>
                    <a:lnTo>
                      <a:pt x="18" y="64"/>
                    </a:lnTo>
                    <a:lnTo>
                      <a:pt x="25" y="75"/>
                    </a:lnTo>
                    <a:lnTo>
                      <a:pt x="36" y="81"/>
                    </a:lnTo>
                    <a:lnTo>
                      <a:pt x="49" y="85"/>
                    </a:lnTo>
                    <a:lnTo>
                      <a:pt x="63" y="81"/>
                    </a:lnTo>
                    <a:lnTo>
                      <a:pt x="73" y="75"/>
                    </a:lnTo>
                    <a:lnTo>
                      <a:pt x="81" y="64"/>
                    </a:lnTo>
                    <a:lnTo>
                      <a:pt x="84" y="50"/>
                    </a:lnTo>
                    <a:lnTo>
                      <a:pt x="81" y="37"/>
                    </a:lnTo>
                    <a:lnTo>
                      <a:pt x="73" y="26"/>
                    </a:lnTo>
                    <a:lnTo>
                      <a:pt x="63" y="18"/>
                    </a:lnTo>
                    <a:lnTo>
                      <a:pt x="49" y="16"/>
                    </a:lnTo>
                    <a:close/>
                    <a:moveTo>
                      <a:pt x="49" y="0"/>
                    </a:moveTo>
                    <a:lnTo>
                      <a:pt x="68" y="4"/>
                    </a:lnTo>
                    <a:lnTo>
                      <a:pt x="85" y="16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7" y="64"/>
                    </a:lnTo>
                    <a:lnTo>
                      <a:pt x="91" y="77"/>
                    </a:lnTo>
                    <a:lnTo>
                      <a:pt x="91" y="78"/>
                    </a:lnTo>
                    <a:lnTo>
                      <a:pt x="122" y="109"/>
                    </a:lnTo>
                    <a:lnTo>
                      <a:pt x="124" y="113"/>
                    </a:lnTo>
                    <a:lnTo>
                      <a:pt x="125" y="116"/>
                    </a:lnTo>
                    <a:lnTo>
                      <a:pt x="124" y="120"/>
                    </a:lnTo>
                    <a:lnTo>
                      <a:pt x="122" y="123"/>
                    </a:lnTo>
                    <a:lnTo>
                      <a:pt x="119" y="126"/>
                    </a:lnTo>
                    <a:lnTo>
                      <a:pt x="115" y="127"/>
                    </a:lnTo>
                    <a:lnTo>
                      <a:pt x="111" y="126"/>
                    </a:lnTo>
                    <a:lnTo>
                      <a:pt x="107" y="123"/>
                    </a:lnTo>
                    <a:lnTo>
                      <a:pt x="77" y="93"/>
                    </a:lnTo>
                    <a:lnTo>
                      <a:pt x="76" y="92"/>
                    </a:lnTo>
                    <a:lnTo>
                      <a:pt x="64" y="98"/>
                    </a:lnTo>
                    <a:lnTo>
                      <a:pt x="49" y="101"/>
                    </a:lnTo>
                    <a:lnTo>
                      <a:pt x="30" y="97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1"/>
                    </a:lnTo>
                    <a:lnTo>
                      <a:pt x="14" y="16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19" name="Group 22">
              <a:extLst>
                <a:ext uri="{FF2B5EF4-FFF2-40B4-BE49-F238E27FC236}">
                  <a16:creationId xmlns:a16="http://schemas.microsoft.com/office/drawing/2014/main" id="{B65277BF-6697-48C8-B5DF-63CA0954D9B2}"/>
                </a:ext>
              </a:extLst>
            </p:cNvPr>
            <p:cNvGrpSpPr/>
            <p:nvPr/>
          </p:nvGrpSpPr>
          <p:grpSpPr>
            <a:xfrm>
              <a:off x="6414731" y="3001614"/>
              <a:ext cx="1548058" cy="1346811"/>
              <a:chOff x="6414731" y="3001614"/>
              <a:chExt cx="1548058" cy="1346811"/>
            </a:xfrm>
          </p:grpSpPr>
          <p:sp>
            <p:nvSpPr>
              <p:cNvPr id="30" name="Hexagon 7">
                <a:extLst>
                  <a:ext uri="{FF2B5EF4-FFF2-40B4-BE49-F238E27FC236}">
                    <a16:creationId xmlns:a16="http://schemas.microsoft.com/office/drawing/2014/main" id="{06C70231-3832-4265-9D57-7E269EBBDAB9}"/>
                  </a:ext>
                </a:extLst>
              </p:cNvPr>
              <p:cNvSpPr/>
              <p:nvPr/>
            </p:nvSpPr>
            <p:spPr>
              <a:xfrm>
                <a:off x="6414731" y="3001614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D3D3D"/>
              </a:solidFill>
              <a:ln w="9525">
                <a:noFill/>
                <a:round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sz="8000" dirty="0">
                  <a:solidFill>
                    <a:schemeClr val="tx1"/>
                  </a:solidFill>
                  <a:latin typeface="Agency FB" panose="020B0503020202020204" pitchFamily="34" charset="0"/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31" name="Freeform: Shape 9">
                <a:extLst>
                  <a:ext uri="{FF2B5EF4-FFF2-40B4-BE49-F238E27FC236}">
                    <a16:creationId xmlns:a16="http://schemas.microsoft.com/office/drawing/2014/main" id="{11AEBF45-60C6-455D-A92B-EEA457184E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80976" y="3495019"/>
                <a:ext cx="342439" cy="360000"/>
              </a:xfrm>
              <a:custGeom>
                <a:avLst/>
                <a:gdLst>
                  <a:gd name="T0" fmla="*/ 61 w 117"/>
                  <a:gd name="T1" fmla="*/ 38 h 123"/>
                  <a:gd name="T2" fmla="*/ 72 w 117"/>
                  <a:gd name="T3" fmla="*/ 43 h 123"/>
                  <a:gd name="T4" fmla="*/ 76 w 117"/>
                  <a:gd name="T5" fmla="*/ 47 h 123"/>
                  <a:gd name="T6" fmla="*/ 63 w 117"/>
                  <a:gd name="T7" fmla="*/ 62 h 123"/>
                  <a:gd name="T8" fmla="*/ 61 w 117"/>
                  <a:gd name="T9" fmla="*/ 59 h 123"/>
                  <a:gd name="T10" fmla="*/ 54 w 117"/>
                  <a:gd name="T11" fmla="*/ 57 h 123"/>
                  <a:gd name="T12" fmla="*/ 49 w 117"/>
                  <a:gd name="T13" fmla="*/ 59 h 123"/>
                  <a:gd name="T14" fmla="*/ 24 w 117"/>
                  <a:gd name="T15" fmla="*/ 83 h 123"/>
                  <a:gd name="T16" fmla="*/ 20 w 117"/>
                  <a:gd name="T17" fmla="*/ 88 h 123"/>
                  <a:gd name="T18" fmla="*/ 20 w 117"/>
                  <a:gd name="T19" fmla="*/ 94 h 123"/>
                  <a:gd name="T20" fmla="*/ 24 w 117"/>
                  <a:gd name="T21" fmla="*/ 100 h 123"/>
                  <a:gd name="T22" fmla="*/ 27 w 117"/>
                  <a:gd name="T23" fmla="*/ 102 h 123"/>
                  <a:gd name="T24" fmla="*/ 33 w 117"/>
                  <a:gd name="T25" fmla="*/ 104 h 123"/>
                  <a:gd name="T26" fmla="*/ 38 w 117"/>
                  <a:gd name="T27" fmla="*/ 102 h 123"/>
                  <a:gd name="T28" fmla="*/ 51 w 117"/>
                  <a:gd name="T29" fmla="*/ 91 h 123"/>
                  <a:gd name="T30" fmla="*/ 58 w 117"/>
                  <a:gd name="T31" fmla="*/ 88 h 123"/>
                  <a:gd name="T32" fmla="*/ 65 w 117"/>
                  <a:gd name="T33" fmla="*/ 91 h 123"/>
                  <a:gd name="T34" fmla="*/ 67 w 117"/>
                  <a:gd name="T35" fmla="*/ 97 h 123"/>
                  <a:gd name="T36" fmla="*/ 65 w 117"/>
                  <a:gd name="T37" fmla="*/ 104 h 123"/>
                  <a:gd name="T38" fmla="*/ 45 w 117"/>
                  <a:gd name="T39" fmla="*/ 121 h 123"/>
                  <a:gd name="T40" fmla="*/ 33 w 117"/>
                  <a:gd name="T41" fmla="*/ 123 h 123"/>
                  <a:gd name="T42" fmla="*/ 11 w 117"/>
                  <a:gd name="T43" fmla="*/ 114 h 123"/>
                  <a:gd name="T44" fmla="*/ 3 w 117"/>
                  <a:gd name="T45" fmla="*/ 102 h 123"/>
                  <a:gd name="T46" fmla="*/ 3 w 117"/>
                  <a:gd name="T47" fmla="*/ 79 h 123"/>
                  <a:gd name="T48" fmla="*/ 32 w 117"/>
                  <a:gd name="T49" fmla="*/ 47 h 123"/>
                  <a:gd name="T50" fmla="*/ 54 w 117"/>
                  <a:gd name="T51" fmla="*/ 38 h 123"/>
                  <a:gd name="T52" fmla="*/ 97 w 117"/>
                  <a:gd name="T53" fmla="*/ 3 h 123"/>
                  <a:gd name="T54" fmla="*/ 108 w 117"/>
                  <a:gd name="T55" fmla="*/ 9 h 123"/>
                  <a:gd name="T56" fmla="*/ 117 w 117"/>
                  <a:gd name="T57" fmla="*/ 32 h 123"/>
                  <a:gd name="T58" fmla="*/ 108 w 117"/>
                  <a:gd name="T59" fmla="*/ 54 h 123"/>
                  <a:gd name="T60" fmla="*/ 75 w 117"/>
                  <a:gd name="T61" fmla="*/ 83 h 123"/>
                  <a:gd name="T62" fmla="*/ 63 w 117"/>
                  <a:gd name="T63" fmla="*/ 85 h 123"/>
                  <a:gd name="T64" fmla="*/ 42 w 117"/>
                  <a:gd name="T65" fmla="*/ 76 h 123"/>
                  <a:gd name="T66" fmla="*/ 54 w 117"/>
                  <a:gd name="T67" fmla="*/ 62 h 123"/>
                  <a:gd name="T68" fmla="*/ 58 w 117"/>
                  <a:gd name="T69" fmla="*/ 64 h 123"/>
                  <a:gd name="T70" fmla="*/ 63 w 117"/>
                  <a:gd name="T71" fmla="*/ 66 h 123"/>
                  <a:gd name="T72" fmla="*/ 70 w 117"/>
                  <a:gd name="T73" fmla="*/ 64 h 123"/>
                  <a:gd name="T74" fmla="*/ 95 w 117"/>
                  <a:gd name="T75" fmla="*/ 41 h 123"/>
                  <a:gd name="T76" fmla="*/ 97 w 117"/>
                  <a:gd name="T77" fmla="*/ 36 h 123"/>
                  <a:gd name="T78" fmla="*/ 97 w 117"/>
                  <a:gd name="T79" fmla="*/ 29 h 123"/>
                  <a:gd name="T80" fmla="*/ 95 w 117"/>
                  <a:gd name="T81" fmla="*/ 24 h 123"/>
                  <a:gd name="T82" fmla="*/ 91 w 117"/>
                  <a:gd name="T83" fmla="*/ 21 h 123"/>
                  <a:gd name="T84" fmla="*/ 86 w 117"/>
                  <a:gd name="T85" fmla="*/ 19 h 123"/>
                  <a:gd name="T86" fmla="*/ 79 w 117"/>
                  <a:gd name="T87" fmla="*/ 21 h 123"/>
                  <a:gd name="T88" fmla="*/ 67 w 117"/>
                  <a:gd name="T89" fmla="*/ 32 h 123"/>
                  <a:gd name="T90" fmla="*/ 61 w 117"/>
                  <a:gd name="T91" fmla="*/ 34 h 123"/>
                  <a:gd name="T92" fmla="*/ 54 w 117"/>
                  <a:gd name="T93" fmla="*/ 32 h 123"/>
                  <a:gd name="T94" fmla="*/ 51 w 117"/>
                  <a:gd name="T95" fmla="*/ 25 h 123"/>
                  <a:gd name="T96" fmla="*/ 54 w 117"/>
                  <a:gd name="T97" fmla="*/ 19 h 123"/>
                  <a:gd name="T98" fmla="*/ 74 w 117"/>
                  <a:gd name="T99" fmla="*/ 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7" h="123">
                    <a:moveTo>
                      <a:pt x="54" y="38"/>
                    </a:moveTo>
                    <a:lnTo>
                      <a:pt x="61" y="38"/>
                    </a:lnTo>
                    <a:lnTo>
                      <a:pt x="66" y="41"/>
                    </a:lnTo>
                    <a:lnTo>
                      <a:pt x="72" y="43"/>
                    </a:lnTo>
                    <a:lnTo>
                      <a:pt x="75" y="45"/>
                    </a:lnTo>
                    <a:lnTo>
                      <a:pt x="76" y="47"/>
                    </a:lnTo>
                    <a:lnTo>
                      <a:pt x="78" y="47"/>
                    </a:lnTo>
                    <a:lnTo>
                      <a:pt x="63" y="62"/>
                    </a:lnTo>
                    <a:lnTo>
                      <a:pt x="62" y="60"/>
                    </a:lnTo>
                    <a:lnTo>
                      <a:pt x="61" y="59"/>
                    </a:lnTo>
                    <a:lnTo>
                      <a:pt x="57" y="58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9" y="59"/>
                    </a:lnTo>
                    <a:lnTo>
                      <a:pt x="46" y="60"/>
                    </a:lnTo>
                    <a:lnTo>
                      <a:pt x="24" y="83"/>
                    </a:lnTo>
                    <a:lnTo>
                      <a:pt x="21" y="85"/>
                    </a:lnTo>
                    <a:lnTo>
                      <a:pt x="20" y="88"/>
                    </a:lnTo>
                    <a:lnTo>
                      <a:pt x="20" y="91"/>
                    </a:lnTo>
                    <a:lnTo>
                      <a:pt x="20" y="94"/>
                    </a:lnTo>
                    <a:lnTo>
                      <a:pt x="21" y="97"/>
                    </a:lnTo>
                    <a:lnTo>
                      <a:pt x="24" y="100"/>
                    </a:lnTo>
                    <a:lnTo>
                      <a:pt x="24" y="100"/>
                    </a:lnTo>
                    <a:lnTo>
                      <a:pt x="27" y="102"/>
                    </a:lnTo>
                    <a:lnTo>
                      <a:pt x="31" y="104"/>
                    </a:lnTo>
                    <a:lnTo>
                      <a:pt x="33" y="104"/>
                    </a:lnTo>
                    <a:lnTo>
                      <a:pt x="36" y="104"/>
                    </a:lnTo>
                    <a:lnTo>
                      <a:pt x="38" y="102"/>
                    </a:lnTo>
                    <a:lnTo>
                      <a:pt x="41" y="100"/>
                    </a:lnTo>
                    <a:lnTo>
                      <a:pt x="51" y="91"/>
                    </a:lnTo>
                    <a:lnTo>
                      <a:pt x="54" y="89"/>
                    </a:lnTo>
                    <a:lnTo>
                      <a:pt x="58" y="88"/>
                    </a:lnTo>
                    <a:lnTo>
                      <a:pt x="61" y="89"/>
                    </a:lnTo>
                    <a:lnTo>
                      <a:pt x="65" y="91"/>
                    </a:lnTo>
                    <a:lnTo>
                      <a:pt x="66" y="94"/>
                    </a:lnTo>
                    <a:lnTo>
                      <a:pt x="67" y="97"/>
                    </a:lnTo>
                    <a:lnTo>
                      <a:pt x="66" y="101"/>
                    </a:lnTo>
                    <a:lnTo>
                      <a:pt x="65" y="104"/>
                    </a:lnTo>
                    <a:lnTo>
                      <a:pt x="55" y="114"/>
                    </a:lnTo>
                    <a:lnTo>
                      <a:pt x="45" y="121"/>
                    </a:lnTo>
                    <a:lnTo>
                      <a:pt x="33" y="123"/>
                    </a:lnTo>
                    <a:lnTo>
                      <a:pt x="33" y="123"/>
                    </a:lnTo>
                    <a:lnTo>
                      <a:pt x="21" y="121"/>
                    </a:lnTo>
                    <a:lnTo>
                      <a:pt x="11" y="114"/>
                    </a:lnTo>
                    <a:lnTo>
                      <a:pt x="10" y="113"/>
                    </a:lnTo>
                    <a:lnTo>
                      <a:pt x="3" y="102"/>
                    </a:lnTo>
                    <a:lnTo>
                      <a:pt x="0" y="91"/>
                    </a:lnTo>
                    <a:lnTo>
                      <a:pt x="3" y="79"/>
                    </a:lnTo>
                    <a:lnTo>
                      <a:pt x="10" y="70"/>
                    </a:lnTo>
                    <a:lnTo>
                      <a:pt x="32" y="47"/>
                    </a:lnTo>
                    <a:lnTo>
                      <a:pt x="42" y="40"/>
                    </a:lnTo>
                    <a:lnTo>
                      <a:pt x="54" y="38"/>
                    </a:lnTo>
                    <a:close/>
                    <a:moveTo>
                      <a:pt x="86" y="0"/>
                    </a:moveTo>
                    <a:lnTo>
                      <a:pt x="97" y="3"/>
                    </a:lnTo>
                    <a:lnTo>
                      <a:pt x="107" y="9"/>
                    </a:lnTo>
                    <a:lnTo>
                      <a:pt x="108" y="9"/>
                    </a:lnTo>
                    <a:lnTo>
                      <a:pt x="114" y="20"/>
                    </a:lnTo>
                    <a:lnTo>
                      <a:pt x="117" y="32"/>
                    </a:lnTo>
                    <a:lnTo>
                      <a:pt x="114" y="43"/>
                    </a:lnTo>
                    <a:lnTo>
                      <a:pt x="108" y="54"/>
                    </a:lnTo>
                    <a:lnTo>
                      <a:pt x="86" y="76"/>
                    </a:lnTo>
                    <a:lnTo>
                      <a:pt x="75" y="83"/>
                    </a:lnTo>
                    <a:lnTo>
                      <a:pt x="63" y="85"/>
                    </a:lnTo>
                    <a:lnTo>
                      <a:pt x="63" y="85"/>
                    </a:lnTo>
                    <a:lnTo>
                      <a:pt x="51" y="83"/>
                    </a:lnTo>
                    <a:lnTo>
                      <a:pt x="42" y="76"/>
                    </a:lnTo>
                    <a:lnTo>
                      <a:pt x="41" y="75"/>
                    </a:lnTo>
                    <a:lnTo>
                      <a:pt x="54" y="62"/>
                    </a:lnTo>
                    <a:lnTo>
                      <a:pt x="55" y="63"/>
                    </a:lnTo>
                    <a:lnTo>
                      <a:pt x="58" y="64"/>
                    </a:lnTo>
                    <a:lnTo>
                      <a:pt x="61" y="66"/>
                    </a:lnTo>
                    <a:lnTo>
                      <a:pt x="63" y="66"/>
                    </a:lnTo>
                    <a:lnTo>
                      <a:pt x="67" y="66"/>
                    </a:lnTo>
                    <a:lnTo>
                      <a:pt x="70" y="64"/>
                    </a:lnTo>
                    <a:lnTo>
                      <a:pt x="72" y="63"/>
                    </a:lnTo>
                    <a:lnTo>
                      <a:pt x="95" y="41"/>
                    </a:lnTo>
                    <a:lnTo>
                      <a:pt x="96" y="38"/>
                    </a:lnTo>
                    <a:lnTo>
                      <a:pt x="97" y="36"/>
                    </a:lnTo>
                    <a:lnTo>
                      <a:pt x="97" y="32"/>
                    </a:lnTo>
                    <a:lnTo>
                      <a:pt x="97" y="29"/>
                    </a:lnTo>
                    <a:lnTo>
                      <a:pt x="96" y="26"/>
                    </a:lnTo>
                    <a:lnTo>
                      <a:pt x="95" y="24"/>
                    </a:lnTo>
                    <a:lnTo>
                      <a:pt x="93" y="22"/>
                    </a:lnTo>
                    <a:lnTo>
                      <a:pt x="91" y="21"/>
                    </a:lnTo>
                    <a:lnTo>
                      <a:pt x="88" y="20"/>
                    </a:lnTo>
                    <a:lnTo>
                      <a:pt x="86" y="19"/>
                    </a:lnTo>
                    <a:lnTo>
                      <a:pt x="82" y="20"/>
                    </a:lnTo>
                    <a:lnTo>
                      <a:pt x="79" y="21"/>
                    </a:lnTo>
                    <a:lnTo>
                      <a:pt x="76" y="22"/>
                    </a:lnTo>
                    <a:lnTo>
                      <a:pt x="67" y="32"/>
                    </a:lnTo>
                    <a:lnTo>
                      <a:pt x="65" y="34"/>
                    </a:lnTo>
                    <a:lnTo>
                      <a:pt x="61" y="34"/>
                    </a:lnTo>
                    <a:lnTo>
                      <a:pt x="57" y="34"/>
                    </a:lnTo>
                    <a:lnTo>
                      <a:pt x="54" y="32"/>
                    </a:lnTo>
                    <a:lnTo>
                      <a:pt x="51" y="29"/>
                    </a:lnTo>
                    <a:lnTo>
                      <a:pt x="51" y="25"/>
                    </a:lnTo>
                    <a:lnTo>
                      <a:pt x="51" y="21"/>
                    </a:lnTo>
                    <a:lnTo>
                      <a:pt x="54" y="19"/>
                    </a:lnTo>
                    <a:lnTo>
                      <a:pt x="63" y="9"/>
                    </a:lnTo>
                    <a:lnTo>
                      <a:pt x="74" y="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20" name="Group 21">
              <a:extLst>
                <a:ext uri="{FF2B5EF4-FFF2-40B4-BE49-F238E27FC236}">
                  <a16:creationId xmlns:a16="http://schemas.microsoft.com/office/drawing/2014/main" id="{FFE0750A-82C5-4BB8-AEF8-C84D2B256BAF}"/>
                </a:ext>
              </a:extLst>
            </p:cNvPr>
            <p:cNvGrpSpPr/>
            <p:nvPr/>
          </p:nvGrpSpPr>
          <p:grpSpPr>
            <a:xfrm>
              <a:off x="5073191" y="3768208"/>
              <a:ext cx="1548058" cy="1346811"/>
              <a:chOff x="5073191" y="3768208"/>
              <a:chExt cx="1548058" cy="1346811"/>
            </a:xfrm>
          </p:grpSpPr>
          <p:sp>
            <p:nvSpPr>
              <p:cNvPr id="28" name="Hexagon 5">
                <a:extLst>
                  <a:ext uri="{FF2B5EF4-FFF2-40B4-BE49-F238E27FC236}">
                    <a16:creationId xmlns:a16="http://schemas.microsoft.com/office/drawing/2014/main" id="{C9F703B5-083E-4EE1-B685-2DD750BE20B8}"/>
                  </a:ext>
                </a:extLst>
              </p:cNvPr>
              <p:cNvSpPr/>
              <p:nvPr/>
            </p:nvSpPr>
            <p:spPr>
              <a:xfrm>
                <a:off x="5073191" y="3768208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76F53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dirty="0"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29" name="Freeform: Shape 10">
                <a:extLst>
                  <a:ext uri="{FF2B5EF4-FFF2-40B4-BE49-F238E27FC236}">
                    <a16:creationId xmlns:a16="http://schemas.microsoft.com/office/drawing/2014/main" id="{BCAEBC13-F16B-46DA-BD42-EB83202C68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59657" y="4229166"/>
                <a:ext cx="280630" cy="360000"/>
              </a:xfrm>
              <a:custGeom>
                <a:avLst/>
                <a:gdLst>
                  <a:gd name="T0" fmla="*/ 49 w 99"/>
                  <a:gd name="T1" fmla="*/ 17 h 127"/>
                  <a:gd name="T2" fmla="*/ 36 w 99"/>
                  <a:gd name="T3" fmla="*/ 21 h 127"/>
                  <a:gd name="T4" fmla="*/ 26 w 99"/>
                  <a:gd name="T5" fmla="*/ 31 h 127"/>
                  <a:gd name="T6" fmla="*/ 22 w 99"/>
                  <a:gd name="T7" fmla="*/ 46 h 127"/>
                  <a:gd name="T8" fmla="*/ 26 w 99"/>
                  <a:gd name="T9" fmla="*/ 60 h 127"/>
                  <a:gd name="T10" fmla="*/ 36 w 99"/>
                  <a:gd name="T11" fmla="*/ 69 h 127"/>
                  <a:gd name="T12" fmla="*/ 49 w 99"/>
                  <a:gd name="T13" fmla="*/ 73 h 127"/>
                  <a:gd name="T14" fmla="*/ 64 w 99"/>
                  <a:gd name="T15" fmla="*/ 69 h 127"/>
                  <a:gd name="T16" fmla="*/ 74 w 99"/>
                  <a:gd name="T17" fmla="*/ 60 h 127"/>
                  <a:gd name="T18" fmla="*/ 78 w 99"/>
                  <a:gd name="T19" fmla="*/ 46 h 127"/>
                  <a:gd name="T20" fmla="*/ 74 w 99"/>
                  <a:gd name="T21" fmla="*/ 31 h 127"/>
                  <a:gd name="T22" fmla="*/ 64 w 99"/>
                  <a:gd name="T23" fmla="*/ 21 h 127"/>
                  <a:gd name="T24" fmla="*/ 49 w 99"/>
                  <a:gd name="T25" fmla="*/ 17 h 127"/>
                  <a:gd name="T26" fmla="*/ 49 w 99"/>
                  <a:gd name="T27" fmla="*/ 0 h 127"/>
                  <a:gd name="T28" fmla="*/ 69 w 99"/>
                  <a:gd name="T29" fmla="*/ 4 h 127"/>
                  <a:gd name="T30" fmla="*/ 85 w 99"/>
                  <a:gd name="T31" fmla="*/ 14 h 127"/>
                  <a:gd name="T32" fmla="*/ 95 w 99"/>
                  <a:gd name="T33" fmla="*/ 30 h 127"/>
                  <a:gd name="T34" fmla="*/ 99 w 99"/>
                  <a:gd name="T35" fmla="*/ 50 h 127"/>
                  <a:gd name="T36" fmla="*/ 99 w 99"/>
                  <a:gd name="T37" fmla="*/ 55 h 127"/>
                  <a:gd name="T38" fmla="*/ 97 w 99"/>
                  <a:gd name="T39" fmla="*/ 72 h 127"/>
                  <a:gd name="T40" fmla="*/ 89 w 99"/>
                  <a:gd name="T41" fmla="*/ 89 h 127"/>
                  <a:gd name="T42" fmla="*/ 80 w 99"/>
                  <a:gd name="T43" fmla="*/ 102 h 127"/>
                  <a:gd name="T44" fmla="*/ 69 w 99"/>
                  <a:gd name="T45" fmla="*/ 113 h 127"/>
                  <a:gd name="T46" fmla="*/ 60 w 99"/>
                  <a:gd name="T47" fmla="*/ 120 h 127"/>
                  <a:gd name="T48" fmla="*/ 53 w 99"/>
                  <a:gd name="T49" fmla="*/ 126 h 127"/>
                  <a:gd name="T50" fmla="*/ 51 w 99"/>
                  <a:gd name="T51" fmla="*/ 127 h 127"/>
                  <a:gd name="T52" fmla="*/ 48 w 99"/>
                  <a:gd name="T53" fmla="*/ 126 h 127"/>
                  <a:gd name="T54" fmla="*/ 43 w 99"/>
                  <a:gd name="T55" fmla="*/ 122 h 127"/>
                  <a:gd name="T56" fmla="*/ 34 w 99"/>
                  <a:gd name="T57" fmla="*/ 115 h 127"/>
                  <a:gd name="T58" fmla="*/ 25 w 99"/>
                  <a:gd name="T59" fmla="*/ 106 h 127"/>
                  <a:gd name="T60" fmla="*/ 15 w 99"/>
                  <a:gd name="T61" fmla="*/ 94 h 127"/>
                  <a:gd name="T62" fmla="*/ 8 w 99"/>
                  <a:gd name="T63" fmla="*/ 80 h 127"/>
                  <a:gd name="T64" fmla="*/ 2 w 99"/>
                  <a:gd name="T65" fmla="*/ 65 h 127"/>
                  <a:gd name="T66" fmla="*/ 1 w 99"/>
                  <a:gd name="T67" fmla="*/ 58 h 127"/>
                  <a:gd name="T68" fmla="*/ 0 w 99"/>
                  <a:gd name="T69" fmla="*/ 50 h 127"/>
                  <a:gd name="T70" fmla="*/ 4 w 99"/>
                  <a:gd name="T71" fmla="*/ 30 h 127"/>
                  <a:gd name="T72" fmla="*/ 14 w 99"/>
                  <a:gd name="T73" fmla="*/ 14 h 127"/>
                  <a:gd name="T74" fmla="*/ 30 w 99"/>
                  <a:gd name="T75" fmla="*/ 4 h 127"/>
                  <a:gd name="T76" fmla="*/ 49 w 99"/>
                  <a:gd name="T7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9" h="127">
                    <a:moveTo>
                      <a:pt x="49" y="17"/>
                    </a:moveTo>
                    <a:lnTo>
                      <a:pt x="36" y="21"/>
                    </a:lnTo>
                    <a:lnTo>
                      <a:pt x="26" y="31"/>
                    </a:lnTo>
                    <a:lnTo>
                      <a:pt x="22" y="46"/>
                    </a:lnTo>
                    <a:lnTo>
                      <a:pt x="26" y="60"/>
                    </a:lnTo>
                    <a:lnTo>
                      <a:pt x="36" y="69"/>
                    </a:lnTo>
                    <a:lnTo>
                      <a:pt x="49" y="73"/>
                    </a:lnTo>
                    <a:lnTo>
                      <a:pt x="64" y="69"/>
                    </a:lnTo>
                    <a:lnTo>
                      <a:pt x="74" y="60"/>
                    </a:lnTo>
                    <a:lnTo>
                      <a:pt x="78" y="46"/>
                    </a:lnTo>
                    <a:lnTo>
                      <a:pt x="74" y="31"/>
                    </a:lnTo>
                    <a:lnTo>
                      <a:pt x="64" y="21"/>
                    </a:lnTo>
                    <a:lnTo>
                      <a:pt x="49" y="17"/>
                    </a:lnTo>
                    <a:close/>
                    <a:moveTo>
                      <a:pt x="49" y="0"/>
                    </a:moveTo>
                    <a:lnTo>
                      <a:pt x="69" y="4"/>
                    </a:lnTo>
                    <a:lnTo>
                      <a:pt x="85" y="14"/>
                    </a:lnTo>
                    <a:lnTo>
                      <a:pt x="95" y="30"/>
                    </a:lnTo>
                    <a:lnTo>
                      <a:pt x="99" y="50"/>
                    </a:lnTo>
                    <a:lnTo>
                      <a:pt x="99" y="55"/>
                    </a:lnTo>
                    <a:lnTo>
                      <a:pt x="97" y="72"/>
                    </a:lnTo>
                    <a:lnTo>
                      <a:pt x="89" y="89"/>
                    </a:lnTo>
                    <a:lnTo>
                      <a:pt x="80" y="102"/>
                    </a:lnTo>
                    <a:lnTo>
                      <a:pt x="69" y="113"/>
                    </a:lnTo>
                    <a:lnTo>
                      <a:pt x="60" y="120"/>
                    </a:lnTo>
                    <a:lnTo>
                      <a:pt x="53" y="126"/>
                    </a:lnTo>
                    <a:lnTo>
                      <a:pt x="51" y="127"/>
                    </a:lnTo>
                    <a:lnTo>
                      <a:pt x="48" y="126"/>
                    </a:lnTo>
                    <a:lnTo>
                      <a:pt x="43" y="122"/>
                    </a:lnTo>
                    <a:lnTo>
                      <a:pt x="34" y="115"/>
                    </a:lnTo>
                    <a:lnTo>
                      <a:pt x="25" y="106"/>
                    </a:lnTo>
                    <a:lnTo>
                      <a:pt x="15" y="94"/>
                    </a:lnTo>
                    <a:lnTo>
                      <a:pt x="8" y="80"/>
                    </a:lnTo>
                    <a:lnTo>
                      <a:pt x="2" y="65"/>
                    </a:lnTo>
                    <a:lnTo>
                      <a:pt x="1" y="58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E1D6262-6386-4B3C-86A0-043CAC2A0D13}"/>
                </a:ext>
              </a:extLst>
            </p:cNvPr>
            <p:cNvGrpSpPr/>
            <p:nvPr/>
          </p:nvGrpSpPr>
          <p:grpSpPr>
            <a:xfrm>
              <a:off x="5073191" y="2235019"/>
              <a:ext cx="1548058" cy="1346811"/>
              <a:chOff x="5073191" y="2235019"/>
              <a:chExt cx="1548058" cy="1346811"/>
            </a:xfrm>
          </p:grpSpPr>
          <p:sp>
            <p:nvSpPr>
              <p:cNvPr id="26" name="Hexagon 4">
                <a:extLst>
                  <a:ext uri="{FF2B5EF4-FFF2-40B4-BE49-F238E27FC236}">
                    <a16:creationId xmlns:a16="http://schemas.microsoft.com/office/drawing/2014/main" id="{ADEAD6BE-1BE3-45A7-8E3B-3B4243BB4D68}"/>
                  </a:ext>
                </a:extLst>
              </p:cNvPr>
              <p:cNvSpPr/>
              <p:nvPr/>
            </p:nvSpPr>
            <p:spPr>
              <a:xfrm>
                <a:off x="5073191" y="2235019"/>
                <a:ext cx="1548058" cy="134681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76F53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dirty="0">
                  <a:ea typeface="思源黑体旧字形 Normal" panose="020B0400000000000000" pitchFamily="34" charset="-128"/>
                </a:endParaRPr>
              </a:p>
            </p:txBody>
          </p:sp>
          <p:sp>
            <p:nvSpPr>
              <p:cNvPr id="27" name="Freeform: Shape 11">
                <a:extLst>
                  <a:ext uri="{FF2B5EF4-FFF2-40B4-BE49-F238E27FC236}">
                    <a16:creationId xmlns:a16="http://schemas.microsoft.com/office/drawing/2014/main" id="{0C1551A1-7DD9-44C1-81DE-4E88179086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59657" y="2728424"/>
                <a:ext cx="375125" cy="360000"/>
              </a:xfrm>
              <a:custGeom>
                <a:avLst/>
                <a:gdLst>
                  <a:gd name="T0" fmla="*/ 61 w 124"/>
                  <a:gd name="T1" fmla="*/ 0 h 119"/>
                  <a:gd name="T2" fmla="*/ 82 w 124"/>
                  <a:gd name="T3" fmla="*/ 38 h 119"/>
                  <a:gd name="T4" fmla="*/ 124 w 124"/>
                  <a:gd name="T5" fmla="*/ 45 h 119"/>
                  <a:gd name="T6" fmla="*/ 95 w 124"/>
                  <a:gd name="T7" fmla="*/ 77 h 119"/>
                  <a:gd name="T8" fmla="*/ 101 w 124"/>
                  <a:gd name="T9" fmla="*/ 119 h 119"/>
                  <a:gd name="T10" fmla="*/ 61 w 124"/>
                  <a:gd name="T11" fmla="*/ 100 h 119"/>
                  <a:gd name="T12" fmla="*/ 23 w 124"/>
                  <a:gd name="T13" fmla="*/ 119 h 119"/>
                  <a:gd name="T14" fmla="*/ 29 w 124"/>
                  <a:gd name="T15" fmla="*/ 77 h 119"/>
                  <a:gd name="T16" fmla="*/ 0 w 124"/>
                  <a:gd name="T17" fmla="*/ 45 h 119"/>
                  <a:gd name="T18" fmla="*/ 42 w 124"/>
                  <a:gd name="T19" fmla="*/ 38 h 119"/>
                  <a:gd name="T20" fmla="*/ 61 w 124"/>
                  <a:gd name="T2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119">
                    <a:moveTo>
                      <a:pt x="61" y="0"/>
                    </a:moveTo>
                    <a:lnTo>
                      <a:pt x="82" y="38"/>
                    </a:lnTo>
                    <a:lnTo>
                      <a:pt x="124" y="45"/>
                    </a:lnTo>
                    <a:lnTo>
                      <a:pt x="95" y="77"/>
                    </a:lnTo>
                    <a:lnTo>
                      <a:pt x="101" y="119"/>
                    </a:lnTo>
                    <a:lnTo>
                      <a:pt x="61" y="100"/>
                    </a:lnTo>
                    <a:lnTo>
                      <a:pt x="23" y="119"/>
                    </a:lnTo>
                    <a:lnTo>
                      <a:pt x="29" y="77"/>
                    </a:lnTo>
                    <a:lnTo>
                      <a:pt x="0" y="45"/>
                    </a:lnTo>
                    <a:lnTo>
                      <a:pt x="42" y="38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cxnSp>
          <p:nvCxnSpPr>
            <p:cNvPr id="22" name="Connector: Elbow 16">
              <a:extLst>
                <a:ext uri="{FF2B5EF4-FFF2-40B4-BE49-F238E27FC236}">
                  <a16:creationId xmlns:a16="http://schemas.microsoft.com/office/drawing/2014/main" id="{87A6166B-2850-4826-A146-BFFEB9D92645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674264" y="1802739"/>
              <a:ext cx="2735629" cy="383639"/>
            </a:xfrm>
            <a:prstGeom prst="bentConnector4">
              <a:avLst>
                <a:gd name="adj1" fmla="val -8356"/>
                <a:gd name="adj2" fmla="val -163881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17">
              <a:extLst>
                <a:ext uri="{FF2B5EF4-FFF2-40B4-BE49-F238E27FC236}">
                  <a16:creationId xmlns:a16="http://schemas.microsoft.com/office/drawing/2014/main" id="{8E8148CF-6419-4D6B-8707-E47F5430BC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1429" y="2064333"/>
              <a:ext cx="1622818" cy="1610687"/>
            </a:xfrm>
            <a:prstGeom prst="bentConnector3">
              <a:avLst>
                <a:gd name="adj1" fmla="val 114087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18">
              <a:extLst>
                <a:ext uri="{FF2B5EF4-FFF2-40B4-BE49-F238E27FC236}">
                  <a16:creationId xmlns:a16="http://schemas.microsoft.com/office/drawing/2014/main" id="{045BBDC8-A42F-45EB-ACC3-C5C44821C8CB}"/>
                </a:ext>
              </a:extLst>
            </p:cNvPr>
            <p:cNvCxnSpPr>
              <a:cxnSpLocks/>
            </p:cNvCxnSpPr>
            <p:nvPr/>
          </p:nvCxnSpPr>
          <p:spPr>
            <a:xfrm>
              <a:off x="6669889" y="4441614"/>
              <a:ext cx="2964358" cy="673405"/>
            </a:xfrm>
            <a:prstGeom prst="bentConnector3">
              <a:avLst>
                <a:gd name="adj1" fmla="val 107712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19">
              <a:extLst>
                <a:ext uri="{FF2B5EF4-FFF2-40B4-BE49-F238E27FC236}">
                  <a16:creationId xmlns:a16="http://schemas.microsoft.com/office/drawing/2014/main" id="{208C8627-95E1-4F1F-AF14-4ADEAAB7573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557754" y="3675021"/>
              <a:ext cx="1125255" cy="1759237"/>
            </a:xfrm>
            <a:prstGeom prst="bentConnector3">
              <a:avLst>
                <a:gd name="adj1" fmla="val -20315"/>
              </a:avLst>
            </a:prstGeom>
            <a:ln w="3175"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2ACD6EF-1D67-408C-8835-29CDE1EB4B1E}"/>
              </a:ext>
            </a:extLst>
          </p:cNvPr>
          <p:cNvGrpSpPr/>
          <p:nvPr/>
        </p:nvGrpSpPr>
        <p:grpSpPr>
          <a:xfrm>
            <a:off x="6982330" y="1967426"/>
            <a:ext cx="2425929" cy="739048"/>
            <a:chOff x="1090387" y="2856558"/>
            <a:chExt cx="2425929" cy="73904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F8CE0CD-14CD-474D-AE56-3C049A8D468C}"/>
                </a:ext>
              </a:extLst>
            </p:cNvPr>
            <p:cNvSpPr/>
            <p:nvPr/>
          </p:nvSpPr>
          <p:spPr>
            <a:xfrm>
              <a:off x="1090387" y="3209182"/>
              <a:ext cx="2425929" cy="31200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/>
                <a:t>后台接口开发</a:t>
              </a:r>
              <a:endParaRPr lang="zh-CN" altLang="en-US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6E491EF-FBC8-4F4E-B9EB-0F430A92F729}"/>
                </a:ext>
              </a:extLst>
            </p:cNvPr>
            <p:cNvSpPr/>
            <p:nvPr/>
          </p:nvSpPr>
          <p:spPr>
            <a:xfrm>
              <a:off x="1090387" y="2856558"/>
              <a:ext cx="2241974" cy="73904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角色</a:t>
              </a:r>
            </a:p>
            <a:p>
              <a:pPr algn="just">
                <a:lnSpc>
                  <a:spcPct val="120000"/>
                </a:lnSpc>
              </a:pPr>
              <a:endPara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73030B1-1B4D-416C-8649-0AD950F22ECF}"/>
              </a:ext>
            </a:extLst>
          </p:cNvPr>
          <p:cNvGrpSpPr/>
          <p:nvPr/>
        </p:nvGrpSpPr>
        <p:grpSpPr>
          <a:xfrm>
            <a:off x="2853779" y="1942700"/>
            <a:ext cx="2425929" cy="1387010"/>
            <a:chOff x="1090387" y="2856558"/>
            <a:chExt cx="2425929" cy="138701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58E6CB5-513C-4A8C-92AA-8D20BB5678BF}"/>
                </a:ext>
              </a:extLst>
            </p:cNvPr>
            <p:cNvSpPr/>
            <p:nvPr/>
          </p:nvSpPr>
          <p:spPr>
            <a:xfrm>
              <a:off x="1090387" y="3209182"/>
              <a:ext cx="2425929" cy="10343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原</a:t>
              </a:r>
              <a:r>
                <a:rPr lang="en-US" altLang="zh-CN" sz="1200" dirty="0" err="1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looklook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系统使用</a:t>
              </a:r>
              <a:r>
                <a:rPr lang="en-US" altLang="zh-CN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Python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开发，部分业务逻辑需要迁移至</a:t>
              </a:r>
              <a:r>
                <a:rPr lang="en-US" altLang="zh-CN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java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系统，为后续</a:t>
              </a:r>
              <a:r>
                <a:rPr lang="en-US" altLang="zh-CN" sz="1200" dirty="0" err="1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opstore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系统开发做基础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D08AA4-D0FF-4515-881E-B6D6B399C61D}"/>
                </a:ext>
              </a:extLst>
            </p:cNvPr>
            <p:cNvSpPr/>
            <p:nvPr/>
          </p:nvSpPr>
          <p:spPr>
            <a:xfrm>
              <a:off x="1090387" y="285655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项目概况</a:t>
              </a:r>
              <a:endPara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2001BC9-63A6-423D-98C8-7071BC1DC892}"/>
              </a:ext>
            </a:extLst>
          </p:cNvPr>
          <p:cNvGrpSpPr/>
          <p:nvPr/>
        </p:nvGrpSpPr>
        <p:grpSpPr>
          <a:xfrm>
            <a:off x="6798464" y="5036880"/>
            <a:ext cx="3625696" cy="1768666"/>
            <a:chOff x="1090387" y="2856558"/>
            <a:chExt cx="2425929" cy="2081046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29C57E3-AE05-4F9F-98CA-EC264A6083FE}"/>
                </a:ext>
              </a:extLst>
            </p:cNvPr>
            <p:cNvSpPr/>
            <p:nvPr/>
          </p:nvSpPr>
          <p:spPr>
            <a:xfrm>
              <a:off x="1090387" y="3209182"/>
              <a:ext cx="2425929" cy="172842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较高质量的完成了部分</a:t>
              </a:r>
              <a:r>
                <a:rPr lang="en-US" altLang="zh-CN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Python</a:t>
              </a: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代码的迁移工作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完美兼容前端系统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对开站、广告账户、支付账户及组织结构等业务流程有了充分了解</a:t>
              </a:r>
              <a:endParaRPr lang="en-US" altLang="zh-CN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745F215-34A7-4C7E-8552-3B9D3C8589F9}"/>
                </a:ext>
              </a:extLst>
            </p:cNvPr>
            <p:cNvSpPr/>
            <p:nvPr/>
          </p:nvSpPr>
          <p:spPr>
            <a:xfrm>
              <a:off x="1090387" y="285655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成绩及收获</a:t>
              </a:r>
              <a:endPara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3310CD5-59FF-4B10-826A-94F89C289F31}"/>
              </a:ext>
            </a:extLst>
          </p:cNvPr>
          <p:cNvGrpSpPr/>
          <p:nvPr/>
        </p:nvGrpSpPr>
        <p:grpSpPr>
          <a:xfrm>
            <a:off x="2750519" y="4913452"/>
            <a:ext cx="2425929" cy="1248510"/>
            <a:chOff x="1090387" y="2856558"/>
            <a:chExt cx="2425929" cy="124851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92A4A96-E2CE-49D8-A707-ADFB4A1708FA}"/>
                </a:ext>
              </a:extLst>
            </p:cNvPr>
            <p:cNvSpPr/>
            <p:nvPr/>
          </p:nvSpPr>
          <p:spPr>
            <a:xfrm>
              <a:off x="1090387" y="3209182"/>
              <a:ext cx="2425929" cy="895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思源黑体 CN Bold"/>
                  <a:ea typeface="思源黑体旧字形 Normal" panose="020B0400000000000000" pitchFamily="34" charset="-128"/>
                </a:rPr>
                <a:t>完成站点录入、广告账户录入及组织结构树等后台接口的开发</a:t>
              </a:r>
              <a:endParaRPr lang="en-US" altLang="zh-CN" sz="1200" dirty="0">
                <a:latin typeface="思源黑体 CN Bold"/>
                <a:ea typeface="思源黑体旧字形 Normal" panose="020B0400000000000000" pitchFamily="34" charset="-128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latin typeface="思源黑体 CN Bold"/>
                  <a:ea typeface="思源黑体旧字形 Normal" panose="020B0400000000000000" pitchFamily="34" charset="-128"/>
                </a:rPr>
                <a:t>参与新</a:t>
              </a:r>
              <a:r>
                <a:rPr lang="en-US" altLang="zh-CN" sz="1200" dirty="0">
                  <a:latin typeface="思源黑体 CN Bold"/>
                  <a:ea typeface="思源黑体旧字形 Normal" panose="020B0400000000000000" pitchFamily="34" charset="-128"/>
                </a:rPr>
                <a:t>java</a:t>
              </a:r>
              <a:r>
                <a:rPr lang="zh-CN" altLang="en-US" sz="1200" dirty="0">
                  <a:latin typeface="思源黑体 CN Bold"/>
                  <a:ea typeface="思源黑体旧字形 Normal" panose="020B0400000000000000" pitchFamily="34" charset="-128"/>
                </a:rPr>
                <a:t>系统的搭建及优化工作</a:t>
              </a:r>
              <a:endParaRPr lang="zh-CN" altLang="en-US" sz="1200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020A5C2-D5EA-4BEE-A647-6E98921B2331}"/>
                </a:ext>
              </a:extLst>
            </p:cNvPr>
            <p:cNvSpPr/>
            <p:nvPr/>
          </p:nvSpPr>
          <p:spPr>
            <a:xfrm>
              <a:off x="1090387" y="2856558"/>
              <a:ext cx="2241974" cy="4064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思源黑体旧字形 Normal" panose="020B0400000000000000" pitchFamily="34" charset="-128"/>
                  <a:ea typeface="思源黑体旧字形 Normal" panose="020B0400000000000000" pitchFamily="34" charset="-128"/>
                </a:rPr>
                <a:t>工作内容</a:t>
              </a:r>
              <a:endParaRPr lang="zh-CN" altLang="en-US" dirty="0">
                <a:latin typeface="思源黑体旧字形 Normal" panose="020B0400000000000000" pitchFamily="34" charset="-128"/>
                <a:ea typeface="思源黑体旧字形 Normal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4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2462</Words>
  <Application>Microsoft Office PowerPoint</Application>
  <PresentationFormat>宽屏</PresentationFormat>
  <Paragraphs>272</Paragraphs>
  <Slides>32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等线</vt:lpstr>
      <vt:lpstr>方正兰亭中黑_GBK</vt:lpstr>
      <vt:lpstr>方正姚体</vt:lpstr>
      <vt:lpstr>黑体</vt:lpstr>
      <vt:lpstr>思源黑体 CN Bold</vt:lpstr>
      <vt:lpstr>思源黑体旧字形 Normal</vt:lpstr>
      <vt:lpstr>Agency FB</vt:lpstr>
      <vt:lpstr>Arial</vt:lpstr>
      <vt:lpstr>Calibri</vt:lpstr>
      <vt:lpstr>Calibri Light</vt:lpstr>
      <vt:lpstr>Century Gothic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摄图网699PIC.COM</dc:creator>
  <cp:lastModifiedBy>OrderPlus</cp:lastModifiedBy>
  <cp:revision>92</cp:revision>
  <dcterms:created xsi:type="dcterms:W3CDTF">2019-05-20T02:06:49Z</dcterms:created>
  <dcterms:modified xsi:type="dcterms:W3CDTF">2019-12-24T07:49:51Z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